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0" r:id="rId6"/>
    <p:sldId id="261" r:id="rId7"/>
    <p:sldId id="262" r:id="rId8"/>
    <p:sldId id="263" r:id="rId9"/>
    <p:sldId id="264" r:id="rId10"/>
    <p:sldId id="267" r:id="rId11"/>
    <p:sldId id="268" r:id="rId12"/>
    <p:sldId id="270" r:id="rId13"/>
    <p:sldId id="269"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35" autoAdjust="0"/>
    <p:restoredTop sz="94660"/>
  </p:normalViewPr>
  <p:slideViewPr>
    <p:cSldViewPr snapToGrid="0">
      <p:cViewPr varScale="1">
        <p:scale>
          <a:sx n="76" d="100"/>
          <a:sy n="76" d="100"/>
        </p:scale>
        <p:origin x="72"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48280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0462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6619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21867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253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8273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216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924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9329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8027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016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064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171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7287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1914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59252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11/7/2019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6334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11/7/2019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7748736"/>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33" r:id="rId5"/>
    <p:sldLayoutId id="2147483734" r:id="rId6"/>
    <p:sldLayoutId id="2147483735" r:id="rId7"/>
    <p:sldLayoutId id="2147483736" r:id="rId8"/>
    <p:sldLayoutId id="2147483737" r:id="rId9"/>
    <p:sldLayoutId id="2147483738" r:id="rId10"/>
    <p:sldLayoutId id="2147483739" r:id="rId11"/>
    <p:sldLayoutId id="2147483745" r:id="rId12"/>
    <p:sldLayoutId id="2147483740" r:id="rId13"/>
    <p:sldLayoutId id="2147483741" r:id="rId14"/>
    <p:sldLayoutId id="2147483742" r:id="rId15"/>
    <p:sldLayoutId id="2147483743" r:id="rId16"/>
    <p:sldLayoutId id="2147483744" r:id="rId17"/>
  </p:sldLayoutIdLst>
  <p:hf sldNum="0" hdr="0" ftr="0" dt="0"/>
  <p:txStyles>
    <p:title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6.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0.emf"/><Relationship Id="rId5" Type="http://schemas.openxmlformats.org/officeDocument/2006/relationships/oleObject" Target="../embeddings/oleObject12.bin"/><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0.emf"/><Relationship Id="rId5" Type="http://schemas.openxmlformats.org/officeDocument/2006/relationships/oleObject" Target="../embeddings/oleObject13.bin"/><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0.emf"/><Relationship Id="rId5" Type="http://schemas.openxmlformats.org/officeDocument/2006/relationships/oleObject" Target="../embeddings/oleObject14.bin"/><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5.bin"/><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7.bin"/></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0.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7.bin"/><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0.emf"/><Relationship Id="rId5" Type="http://schemas.openxmlformats.org/officeDocument/2006/relationships/oleObject" Target="../embeddings/oleObject8.bin"/><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9.png"/><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0.emf"/><Relationship Id="rId5" Type="http://schemas.openxmlformats.org/officeDocument/2006/relationships/oleObject" Target="../embeddings/oleObject11.bin"/><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5A6A7C-93DA-4D70-8406-C0E370951C99}"/>
              </a:ext>
            </a:extLst>
          </p:cNvPr>
          <p:cNvPicPr>
            <a:picLocks noChangeAspect="1"/>
          </p:cNvPicPr>
          <p:nvPr/>
        </p:nvPicPr>
        <p:blipFill rotWithShape="1">
          <a:blip r:embed="rId4"/>
          <a:srcRect t="1573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CF55070-1176-42CD-A2FF-E9009DAC9F91}"/>
              </a:ext>
            </a:extLst>
          </p:cNvPr>
          <p:cNvSpPr>
            <a:spLocks noGrp="1"/>
          </p:cNvSpPr>
          <p:nvPr>
            <p:ph type="ctrTitle"/>
          </p:nvPr>
        </p:nvSpPr>
        <p:spPr>
          <a:xfrm>
            <a:off x="1133475" y="2210247"/>
            <a:ext cx="9925049" cy="1828801"/>
          </a:xfrm>
        </p:spPr>
        <p:txBody>
          <a:bodyPr>
            <a:noAutofit/>
          </a:bodyPr>
          <a:lstStyle/>
          <a:p>
            <a:r>
              <a:rPr lang="en-US" sz="8800" dirty="0"/>
              <a:t>Good Mornin</a:t>
            </a:r>
            <a:r>
              <a:rPr lang="en-US" sz="11500" dirty="0"/>
              <a:t>g</a:t>
            </a:r>
            <a:r>
              <a:rPr lang="en-US" sz="8800" dirty="0"/>
              <a:t>!</a:t>
            </a:r>
          </a:p>
        </p:txBody>
      </p:sp>
      <p:sp>
        <p:nvSpPr>
          <p:cNvPr id="8" name="TextBox 7">
            <a:extLst>
              <a:ext uri="{FF2B5EF4-FFF2-40B4-BE49-F238E27FC236}">
                <a16:creationId xmlns:a16="http://schemas.microsoft.com/office/drawing/2014/main" id="{955EDFDC-49A4-4E1F-93B9-83B8E194671A}"/>
              </a:ext>
            </a:extLst>
          </p:cNvPr>
          <p:cNvSpPr txBox="1"/>
          <p:nvPr/>
        </p:nvSpPr>
        <p:spPr>
          <a:xfrm>
            <a:off x="6515100" y="3599351"/>
            <a:ext cx="3695700" cy="400110"/>
          </a:xfrm>
          <a:prstGeom prst="rect">
            <a:avLst/>
          </a:prstGeom>
          <a:noFill/>
        </p:spPr>
        <p:txBody>
          <a:bodyPr wrap="square" rtlCol="0">
            <a:spAutoFit/>
          </a:bodyPr>
          <a:lstStyle/>
          <a:p>
            <a:r>
              <a:rPr lang="en-US" sz="2000" dirty="0"/>
              <a:t>How are you doing ?</a:t>
            </a:r>
          </a:p>
        </p:txBody>
      </p:sp>
      <p:sp>
        <p:nvSpPr>
          <p:cNvPr id="10" name="Rectangle 9">
            <a:extLst>
              <a:ext uri="{FF2B5EF4-FFF2-40B4-BE49-F238E27FC236}">
                <a16:creationId xmlns:a16="http://schemas.microsoft.com/office/drawing/2014/main" id="{EAF248CD-B60C-413E-B921-C1FC868CB5BC}"/>
              </a:ext>
            </a:extLst>
          </p:cNvPr>
          <p:cNvSpPr/>
          <p:nvPr/>
        </p:nvSpPr>
        <p:spPr>
          <a:xfrm>
            <a:off x="2619365" y="3778033"/>
            <a:ext cx="3895735"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4EB2C6-EA42-4480-989B-9E753055E467}"/>
              </a:ext>
            </a:extLst>
          </p:cNvPr>
          <p:cNvSpPr/>
          <p:nvPr/>
        </p:nvSpPr>
        <p:spPr>
          <a:xfrm>
            <a:off x="9501177" y="3799406"/>
            <a:ext cx="142915"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president university logo">
            <a:extLst>
              <a:ext uri="{FF2B5EF4-FFF2-40B4-BE49-F238E27FC236}">
                <a16:creationId xmlns:a16="http://schemas.microsoft.com/office/drawing/2014/main" id="{529AA3BA-E829-4250-BB81-0C4EDBA162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9311" y="99316"/>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2">
            <a:extLst>
              <a:ext uri="{FF2B5EF4-FFF2-40B4-BE49-F238E27FC236}">
                <a16:creationId xmlns:a16="http://schemas.microsoft.com/office/drawing/2014/main" id="{8CF4B9AA-EA57-4534-B5EE-E6870F96352C}"/>
              </a:ext>
            </a:extLst>
          </p:cNvPr>
          <p:cNvGraphicFramePr>
            <a:graphicFrameLocks noChangeAspect="1"/>
          </p:cNvGraphicFramePr>
          <p:nvPr>
            <p:extLst>
              <p:ext uri="{D42A27DB-BD31-4B8C-83A1-F6EECF244321}">
                <p14:modId xmlns:p14="http://schemas.microsoft.com/office/powerpoint/2010/main" val="2899792996"/>
              </p:ext>
            </p:extLst>
          </p:nvPr>
        </p:nvGraphicFramePr>
        <p:xfrm>
          <a:off x="10602347" y="135417"/>
          <a:ext cx="699816" cy="701322"/>
        </p:xfrm>
        <a:graphic>
          <a:graphicData uri="http://schemas.openxmlformats.org/presentationml/2006/ole">
            <mc:AlternateContent xmlns:mc="http://schemas.openxmlformats.org/markup-compatibility/2006">
              <mc:Choice xmlns:v="urn:schemas-microsoft-com:vml" Requires="v">
                <p:oleObj spid="_x0000_s1033" name="CorelDRAW" r:id="rId6" imgW="2949046" imgH="2956293" progId="CorelDraw.Graphic.17">
                  <p:embed/>
                </p:oleObj>
              </mc:Choice>
              <mc:Fallback>
                <p:oleObj name="CorelDRAW" r:id="rId6" imgW="2949046" imgH="2956293" progId="CorelDraw.Graphic.17">
                  <p:embed/>
                  <p:pic>
                    <p:nvPicPr>
                      <p:cNvPr id="5" name="Object 4">
                        <a:extLst>
                          <a:ext uri="{FF2B5EF4-FFF2-40B4-BE49-F238E27FC236}">
                            <a16:creationId xmlns:a16="http://schemas.microsoft.com/office/drawing/2014/main" id="{BF83B6CD-1AE7-4FC0-AEE0-4E5038B32941}"/>
                          </a:ext>
                        </a:extLst>
                      </p:cNvPr>
                      <p:cNvPicPr/>
                      <p:nvPr/>
                    </p:nvPicPr>
                    <p:blipFill>
                      <a:blip r:embed="rId7"/>
                      <a:stretch>
                        <a:fillRect/>
                      </a:stretch>
                    </p:blipFill>
                    <p:spPr>
                      <a:xfrm>
                        <a:off x="10602347" y="135417"/>
                        <a:ext cx="699816" cy="701322"/>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1EF9BE83-5B1C-4DF8-BD14-FC894F731BC1}"/>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14" name="Rectangle 13">
            <a:extLst>
              <a:ext uri="{FF2B5EF4-FFF2-40B4-BE49-F238E27FC236}">
                <a16:creationId xmlns:a16="http://schemas.microsoft.com/office/drawing/2014/main" id="{82DC43B9-F592-4DC6-9262-7F461A9819E2}"/>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886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89290F-D8B9-41C4-AD7F-53945BBBCE8C}"/>
              </a:ext>
            </a:extLst>
          </p:cNvPr>
          <p:cNvPicPr>
            <a:picLocks noChangeAspect="1"/>
          </p:cNvPicPr>
          <p:nvPr/>
        </p:nvPicPr>
        <p:blipFill rotWithShape="1">
          <a:blip r:embed="rId3">
            <a:extLst>
              <a:ext uri="{28A0092B-C50C-407E-A947-70E740481C1C}">
                <a14:useLocalDpi xmlns:a14="http://schemas.microsoft.com/office/drawing/2010/main" val="0"/>
              </a:ext>
            </a:extLst>
          </a:blip>
          <a:srcRect r="74334"/>
          <a:stretch/>
        </p:blipFill>
        <p:spPr>
          <a:xfrm>
            <a:off x="1724967" y="519232"/>
            <a:ext cx="3433188" cy="5697416"/>
          </a:xfrm>
          <a:prstGeom prst="rect">
            <a:avLst/>
          </a:prstGeom>
        </p:spPr>
      </p:pic>
      <p:sp>
        <p:nvSpPr>
          <p:cNvPr id="5" name="Rectangle 4">
            <a:extLst>
              <a:ext uri="{FF2B5EF4-FFF2-40B4-BE49-F238E27FC236}">
                <a16:creationId xmlns:a16="http://schemas.microsoft.com/office/drawing/2014/main" id="{F6B181B6-BD67-4CFA-ABFE-B76DA243AC22}"/>
              </a:ext>
            </a:extLst>
          </p:cNvPr>
          <p:cNvSpPr/>
          <p:nvPr/>
        </p:nvSpPr>
        <p:spPr>
          <a:xfrm>
            <a:off x="6655360" y="492153"/>
            <a:ext cx="3573865" cy="5787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F98F5CD-C313-4546-AFE8-A29E50FDABB2}"/>
              </a:ext>
            </a:extLst>
          </p:cNvPr>
          <p:cNvSpPr txBox="1"/>
          <p:nvPr/>
        </p:nvSpPr>
        <p:spPr>
          <a:xfrm>
            <a:off x="7094137" y="2250830"/>
            <a:ext cx="2944169" cy="2062103"/>
          </a:xfrm>
          <a:prstGeom prst="rect">
            <a:avLst/>
          </a:prstGeom>
          <a:noFill/>
        </p:spPr>
        <p:txBody>
          <a:bodyPr wrap="square" rtlCol="0">
            <a:spAutoFit/>
          </a:bodyPr>
          <a:lstStyle/>
          <a:p>
            <a:r>
              <a:rPr lang="en-US" sz="3200" dirty="0">
                <a:solidFill>
                  <a:schemeClr val="bg1"/>
                </a:solidFill>
              </a:rPr>
              <a:t>This is the interface when you first open the application</a:t>
            </a:r>
          </a:p>
        </p:txBody>
      </p:sp>
      <p:pic>
        <p:nvPicPr>
          <p:cNvPr id="8" name="Picture 2" descr="Image result for president university logo">
            <a:extLst>
              <a:ext uri="{FF2B5EF4-FFF2-40B4-BE49-F238E27FC236}">
                <a16:creationId xmlns:a16="http://schemas.microsoft.com/office/drawing/2014/main" id="{76EEE051-D846-45FD-85E6-B1D1E2DAC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a:extLst>
              <a:ext uri="{FF2B5EF4-FFF2-40B4-BE49-F238E27FC236}">
                <a16:creationId xmlns:a16="http://schemas.microsoft.com/office/drawing/2014/main" id="{6DABA516-416B-4E98-ABEC-7BD4732139AF}"/>
              </a:ext>
            </a:extLst>
          </p:cNvPr>
          <p:cNvGraphicFramePr>
            <a:graphicFrameLocks noChangeAspect="1"/>
          </p:cNvGraphicFramePr>
          <p:nvPr>
            <p:extLst>
              <p:ext uri="{D42A27DB-BD31-4B8C-83A1-F6EECF244321}">
                <p14:modId xmlns:p14="http://schemas.microsoft.com/office/powerpoint/2010/main" val="2110844779"/>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10242" name="CorelDRAW" r:id="rId5" imgW="2949046" imgH="2978776" progId="CorelDraw.Graphic.17">
                  <p:embed/>
                </p:oleObj>
              </mc:Choice>
              <mc:Fallback>
                <p:oleObj name="CorelDRAW" r:id="rId5" imgW="2949046" imgH="2978776" progId="CorelDraw.Graphic.17">
                  <p:embed/>
                  <p:pic>
                    <p:nvPicPr>
                      <p:cNvPr id="9" name="Object 8">
                        <a:extLst>
                          <a:ext uri="{FF2B5EF4-FFF2-40B4-BE49-F238E27FC236}">
                            <a16:creationId xmlns:a16="http://schemas.microsoft.com/office/drawing/2014/main" id="{48AF13AE-C984-437C-AE08-09753BF0038E}"/>
                          </a:ext>
                        </a:extLst>
                      </p:cNvPr>
                      <p:cNvPicPr/>
                      <p:nvPr/>
                    </p:nvPicPr>
                    <p:blipFill>
                      <a:blip r:embed="rId6"/>
                      <a:stretch>
                        <a:fillRect/>
                      </a:stretch>
                    </p:blipFill>
                    <p:spPr>
                      <a:xfrm>
                        <a:off x="10558237" y="122640"/>
                        <a:ext cx="734013" cy="739026"/>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149C913D-457E-42FE-9C97-DD9076B50E1E}"/>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11" name="Rectangle 10">
            <a:extLst>
              <a:ext uri="{FF2B5EF4-FFF2-40B4-BE49-F238E27FC236}">
                <a16:creationId xmlns:a16="http://schemas.microsoft.com/office/drawing/2014/main" id="{1620F7D4-026A-4648-A17C-51E57405A414}"/>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91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6EC468-C7BB-4688-9761-9D37B46EC46B}"/>
              </a:ext>
            </a:extLst>
          </p:cNvPr>
          <p:cNvSpPr/>
          <p:nvPr/>
        </p:nvSpPr>
        <p:spPr>
          <a:xfrm>
            <a:off x="6675454" y="492153"/>
            <a:ext cx="3573865" cy="5787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17502A-FF28-4797-92B6-7E5E98B3ECDF}"/>
              </a:ext>
            </a:extLst>
          </p:cNvPr>
          <p:cNvSpPr/>
          <p:nvPr/>
        </p:nvSpPr>
        <p:spPr>
          <a:xfrm>
            <a:off x="1341456" y="633045"/>
            <a:ext cx="3573865" cy="578785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21FC73E-96DE-407B-AEFB-B9ADDE7A60FB}"/>
              </a:ext>
            </a:extLst>
          </p:cNvPr>
          <p:cNvPicPr>
            <a:picLocks noChangeAspect="1"/>
          </p:cNvPicPr>
          <p:nvPr/>
        </p:nvPicPr>
        <p:blipFill rotWithShape="1">
          <a:blip r:embed="rId3">
            <a:extLst>
              <a:ext uri="{28A0092B-C50C-407E-A947-70E740481C1C}">
                <a14:useLocalDpi xmlns:a14="http://schemas.microsoft.com/office/drawing/2010/main" val="0"/>
              </a:ext>
            </a:extLst>
          </a:blip>
          <a:srcRect l="26191" t="27231" r="51308" b="11919"/>
          <a:stretch/>
        </p:blipFill>
        <p:spPr>
          <a:xfrm>
            <a:off x="1587433" y="1486318"/>
            <a:ext cx="3081909" cy="3885364"/>
          </a:xfrm>
          <a:prstGeom prst="rect">
            <a:avLst/>
          </a:prstGeom>
        </p:spPr>
      </p:pic>
      <p:sp>
        <p:nvSpPr>
          <p:cNvPr id="9" name="TextBox 8">
            <a:extLst>
              <a:ext uri="{FF2B5EF4-FFF2-40B4-BE49-F238E27FC236}">
                <a16:creationId xmlns:a16="http://schemas.microsoft.com/office/drawing/2014/main" id="{3AA0C8B7-24E4-41F1-AE38-8DB0929ECFE9}"/>
              </a:ext>
            </a:extLst>
          </p:cNvPr>
          <p:cNvSpPr txBox="1"/>
          <p:nvPr/>
        </p:nvSpPr>
        <p:spPr>
          <a:xfrm>
            <a:off x="7266634" y="1995046"/>
            <a:ext cx="2391507" cy="2677656"/>
          </a:xfrm>
          <a:prstGeom prst="rect">
            <a:avLst/>
          </a:prstGeom>
          <a:noFill/>
        </p:spPr>
        <p:txBody>
          <a:bodyPr wrap="square" rtlCol="0">
            <a:spAutoFit/>
          </a:bodyPr>
          <a:lstStyle/>
          <a:p>
            <a:r>
              <a:rPr lang="en-US" sz="2800" dirty="0">
                <a:solidFill>
                  <a:schemeClr val="bg1"/>
                </a:solidFill>
              </a:rPr>
              <a:t>This is the user’s register interface when you want to register yourself to </a:t>
            </a:r>
            <a:r>
              <a:rPr lang="en-US" sz="2800" dirty="0" err="1">
                <a:solidFill>
                  <a:schemeClr val="bg1"/>
                </a:solidFill>
              </a:rPr>
              <a:t>greenbike</a:t>
            </a:r>
            <a:endParaRPr lang="en-US" sz="2800" dirty="0">
              <a:solidFill>
                <a:schemeClr val="bg1"/>
              </a:solidFill>
            </a:endParaRPr>
          </a:p>
        </p:txBody>
      </p:sp>
      <p:pic>
        <p:nvPicPr>
          <p:cNvPr id="10" name="Picture 2" descr="Image result for president university logo">
            <a:extLst>
              <a:ext uri="{FF2B5EF4-FFF2-40B4-BE49-F238E27FC236}">
                <a16:creationId xmlns:a16="http://schemas.microsoft.com/office/drawing/2014/main" id="{10A70B27-37D3-4269-992E-095D26C6E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0">
            <a:extLst>
              <a:ext uri="{FF2B5EF4-FFF2-40B4-BE49-F238E27FC236}">
                <a16:creationId xmlns:a16="http://schemas.microsoft.com/office/drawing/2014/main" id="{8D2C2AAC-0F7E-4B33-85CC-D419B4D2FA22}"/>
              </a:ext>
            </a:extLst>
          </p:cNvPr>
          <p:cNvGraphicFramePr>
            <a:graphicFrameLocks noChangeAspect="1"/>
          </p:cNvGraphicFramePr>
          <p:nvPr>
            <p:extLst>
              <p:ext uri="{D42A27DB-BD31-4B8C-83A1-F6EECF244321}">
                <p14:modId xmlns:p14="http://schemas.microsoft.com/office/powerpoint/2010/main" val="2110844779"/>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11266" name="CorelDRAW" r:id="rId5" imgW="2949046" imgH="2978776" progId="CorelDraw.Graphic.17">
                  <p:embed/>
                </p:oleObj>
              </mc:Choice>
              <mc:Fallback>
                <p:oleObj name="CorelDRAW" r:id="rId5" imgW="2949046" imgH="2978776" progId="CorelDraw.Graphic.17">
                  <p:embed/>
                  <p:pic>
                    <p:nvPicPr>
                      <p:cNvPr id="9" name="Object 8">
                        <a:extLst>
                          <a:ext uri="{FF2B5EF4-FFF2-40B4-BE49-F238E27FC236}">
                            <a16:creationId xmlns:a16="http://schemas.microsoft.com/office/drawing/2014/main" id="{48AF13AE-C984-437C-AE08-09753BF0038E}"/>
                          </a:ext>
                        </a:extLst>
                      </p:cNvPr>
                      <p:cNvPicPr/>
                      <p:nvPr/>
                    </p:nvPicPr>
                    <p:blipFill>
                      <a:blip r:embed="rId6"/>
                      <a:stretch>
                        <a:fillRect/>
                      </a:stretch>
                    </p:blipFill>
                    <p:spPr>
                      <a:xfrm>
                        <a:off x="10558237" y="122640"/>
                        <a:ext cx="734013" cy="739026"/>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53739C61-6E77-4F88-B9D0-3FCD57D66111}"/>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13" name="Rectangle 12">
            <a:extLst>
              <a:ext uri="{FF2B5EF4-FFF2-40B4-BE49-F238E27FC236}">
                <a16:creationId xmlns:a16="http://schemas.microsoft.com/office/drawing/2014/main" id="{B951E851-9CF1-4368-9042-D7EB3DA13FD0}"/>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260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5C8352-CB1C-4C89-BA4F-1090363599A1}"/>
              </a:ext>
            </a:extLst>
          </p:cNvPr>
          <p:cNvSpPr/>
          <p:nvPr/>
        </p:nvSpPr>
        <p:spPr>
          <a:xfrm>
            <a:off x="1291214" y="469343"/>
            <a:ext cx="3573865" cy="578785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F792C3D-F541-4144-A05C-C9AD85845385}"/>
              </a:ext>
            </a:extLst>
          </p:cNvPr>
          <p:cNvPicPr>
            <a:picLocks noChangeAspect="1"/>
          </p:cNvPicPr>
          <p:nvPr/>
        </p:nvPicPr>
        <p:blipFill rotWithShape="1">
          <a:blip r:embed="rId3">
            <a:extLst>
              <a:ext uri="{28A0092B-C50C-407E-A947-70E740481C1C}">
                <a14:useLocalDpi xmlns:a14="http://schemas.microsoft.com/office/drawing/2010/main" val="0"/>
              </a:ext>
            </a:extLst>
          </a:blip>
          <a:srcRect l="51688" t="27231" r="26599" b="11919"/>
          <a:stretch/>
        </p:blipFill>
        <p:spPr>
          <a:xfrm>
            <a:off x="1619885" y="1533421"/>
            <a:ext cx="2901874" cy="3791158"/>
          </a:xfrm>
          <a:prstGeom prst="rect">
            <a:avLst/>
          </a:prstGeom>
        </p:spPr>
      </p:pic>
      <p:sp>
        <p:nvSpPr>
          <p:cNvPr id="6" name="Rectangle 5">
            <a:extLst>
              <a:ext uri="{FF2B5EF4-FFF2-40B4-BE49-F238E27FC236}">
                <a16:creationId xmlns:a16="http://schemas.microsoft.com/office/drawing/2014/main" id="{9123BD46-2065-459F-B57D-CBBE366B2F70}"/>
              </a:ext>
            </a:extLst>
          </p:cNvPr>
          <p:cNvSpPr/>
          <p:nvPr/>
        </p:nvSpPr>
        <p:spPr>
          <a:xfrm>
            <a:off x="6708949" y="535074"/>
            <a:ext cx="3573865" cy="5787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A32160F-7DCB-41D6-8646-1BFD66F47134}"/>
              </a:ext>
            </a:extLst>
          </p:cNvPr>
          <p:cNvSpPr txBox="1"/>
          <p:nvPr/>
        </p:nvSpPr>
        <p:spPr>
          <a:xfrm>
            <a:off x="7129307" y="1326368"/>
            <a:ext cx="3153507" cy="4401205"/>
          </a:xfrm>
          <a:prstGeom prst="rect">
            <a:avLst/>
          </a:prstGeom>
          <a:noFill/>
        </p:spPr>
        <p:txBody>
          <a:bodyPr wrap="square" rtlCol="0">
            <a:spAutoFit/>
          </a:bodyPr>
          <a:lstStyle/>
          <a:p>
            <a:r>
              <a:rPr lang="en-US" sz="2800" dirty="0">
                <a:solidFill>
                  <a:schemeClr val="bg1"/>
                </a:solidFill>
              </a:rPr>
              <a:t>This is the user’s register interface when you want to pick our services, please note that you have to go to the nearest rental place which will be informed in the application</a:t>
            </a:r>
          </a:p>
        </p:txBody>
      </p:sp>
      <p:pic>
        <p:nvPicPr>
          <p:cNvPr id="8" name="Picture 2" descr="Image result for president university logo">
            <a:extLst>
              <a:ext uri="{FF2B5EF4-FFF2-40B4-BE49-F238E27FC236}">
                <a16:creationId xmlns:a16="http://schemas.microsoft.com/office/drawing/2014/main" id="{EC3A368F-000A-447B-AAA7-FA3EA1393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a:extLst>
              <a:ext uri="{FF2B5EF4-FFF2-40B4-BE49-F238E27FC236}">
                <a16:creationId xmlns:a16="http://schemas.microsoft.com/office/drawing/2014/main" id="{03C291AC-B000-4CDE-9526-014D69D518DF}"/>
              </a:ext>
            </a:extLst>
          </p:cNvPr>
          <p:cNvGraphicFramePr>
            <a:graphicFrameLocks noChangeAspect="1"/>
          </p:cNvGraphicFramePr>
          <p:nvPr>
            <p:extLst>
              <p:ext uri="{D42A27DB-BD31-4B8C-83A1-F6EECF244321}">
                <p14:modId xmlns:p14="http://schemas.microsoft.com/office/powerpoint/2010/main" val="2110844779"/>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12290" name="CorelDRAW" r:id="rId5" imgW="2949046" imgH="2978776" progId="CorelDraw.Graphic.17">
                  <p:embed/>
                </p:oleObj>
              </mc:Choice>
              <mc:Fallback>
                <p:oleObj name="CorelDRAW" r:id="rId5" imgW="2949046" imgH="2978776" progId="CorelDraw.Graphic.17">
                  <p:embed/>
                  <p:pic>
                    <p:nvPicPr>
                      <p:cNvPr id="9" name="Object 8">
                        <a:extLst>
                          <a:ext uri="{FF2B5EF4-FFF2-40B4-BE49-F238E27FC236}">
                            <a16:creationId xmlns:a16="http://schemas.microsoft.com/office/drawing/2014/main" id="{48AF13AE-C984-437C-AE08-09753BF0038E}"/>
                          </a:ext>
                        </a:extLst>
                      </p:cNvPr>
                      <p:cNvPicPr/>
                      <p:nvPr/>
                    </p:nvPicPr>
                    <p:blipFill>
                      <a:blip r:embed="rId6"/>
                      <a:stretch>
                        <a:fillRect/>
                      </a:stretch>
                    </p:blipFill>
                    <p:spPr>
                      <a:xfrm>
                        <a:off x="10558237" y="122640"/>
                        <a:ext cx="734013" cy="739026"/>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D70D4661-3F46-4848-9979-07D67F1DD31F}"/>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11" name="Rectangle 10">
            <a:extLst>
              <a:ext uri="{FF2B5EF4-FFF2-40B4-BE49-F238E27FC236}">
                <a16:creationId xmlns:a16="http://schemas.microsoft.com/office/drawing/2014/main" id="{2F41F694-7791-42C1-9498-4D91C47F0C7A}"/>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03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71482A-8A26-4FA7-AE5A-B4B087558518}"/>
              </a:ext>
            </a:extLst>
          </p:cNvPr>
          <p:cNvSpPr/>
          <p:nvPr/>
        </p:nvSpPr>
        <p:spPr>
          <a:xfrm>
            <a:off x="1331408" y="452175"/>
            <a:ext cx="3573865" cy="578785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01353AB-3886-45FB-A1F6-1A1F4BFE47C5}"/>
              </a:ext>
            </a:extLst>
          </p:cNvPr>
          <p:cNvPicPr>
            <a:picLocks noChangeAspect="1"/>
          </p:cNvPicPr>
          <p:nvPr/>
        </p:nvPicPr>
        <p:blipFill rotWithShape="1">
          <a:blip r:embed="rId3">
            <a:extLst>
              <a:ext uri="{28A0092B-C50C-407E-A947-70E740481C1C}">
                <a14:useLocalDpi xmlns:a14="http://schemas.microsoft.com/office/drawing/2010/main" val="0"/>
              </a:ext>
            </a:extLst>
          </a:blip>
          <a:srcRect l="76991" t="27231" b="11919"/>
          <a:stretch/>
        </p:blipFill>
        <p:spPr>
          <a:xfrm>
            <a:off x="1542322" y="1583871"/>
            <a:ext cx="3152035" cy="3886200"/>
          </a:xfrm>
          <a:prstGeom prst="rect">
            <a:avLst/>
          </a:prstGeom>
        </p:spPr>
      </p:pic>
      <p:sp>
        <p:nvSpPr>
          <p:cNvPr id="9" name="Rectangle 8">
            <a:extLst>
              <a:ext uri="{FF2B5EF4-FFF2-40B4-BE49-F238E27FC236}">
                <a16:creationId xmlns:a16="http://schemas.microsoft.com/office/drawing/2014/main" id="{873F480B-1C6A-4DA9-B4B0-999E9C75ACC0}"/>
              </a:ext>
            </a:extLst>
          </p:cNvPr>
          <p:cNvSpPr/>
          <p:nvPr/>
        </p:nvSpPr>
        <p:spPr>
          <a:xfrm>
            <a:off x="6695553" y="535074"/>
            <a:ext cx="3573865" cy="5787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B1E046E-E22A-42D8-AC82-76BB9F79EEA3}"/>
              </a:ext>
            </a:extLst>
          </p:cNvPr>
          <p:cNvSpPr txBox="1"/>
          <p:nvPr/>
        </p:nvSpPr>
        <p:spPr>
          <a:xfrm>
            <a:off x="7266634" y="1673499"/>
            <a:ext cx="2391507" cy="3970318"/>
          </a:xfrm>
          <a:prstGeom prst="rect">
            <a:avLst/>
          </a:prstGeom>
          <a:noFill/>
        </p:spPr>
        <p:txBody>
          <a:bodyPr wrap="square" rtlCol="0">
            <a:spAutoFit/>
          </a:bodyPr>
          <a:lstStyle/>
          <a:p>
            <a:r>
              <a:rPr lang="en-US" sz="2800" dirty="0">
                <a:solidFill>
                  <a:schemeClr val="bg1"/>
                </a:solidFill>
              </a:rPr>
              <a:t>This is the user’s register interface when you want to rent a bike through QR code that has been placed in the bicycle lock</a:t>
            </a:r>
          </a:p>
        </p:txBody>
      </p:sp>
      <p:pic>
        <p:nvPicPr>
          <p:cNvPr id="11" name="Picture 2" descr="Image result for president university logo">
            <a:extLst>
              <a:ext uri="{FF2B5EF4-FFF2-40B4-BE49-F238E27FC236}">
                <a16:creationId xmlns:a16="http://schemas.microsoft.com/office/drawing/2014/main" id="{5DB5024D-E8DD-4E6A-8DCA-D140689D0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1">
            <a:extLst>
              <a:ext uri="{FF2B5EF4-FFF2-40B4-BE49-F238E27FC236}">
                <a16:creationId xmlns:a16="http://schemas.microsoft.com/office/drawing/2014/main" id="{AD6056B9-CA90-4EC4-A116-921C4A0D5F98}"/>
              </a:ext>
            </a:extLst>
          </p:cNvPr>
          <p:cNvGraphicFramePr>
            <a:graphicFrameLocks noChangeAspect="1"/>
          </p:cNvGraphicFramePr>
          <p:nvPr>
            <p:extLst>
              <p:ext uri="{D42A27DB-BD31-4B8C-83A1-F6EECF244321}">
                <p14:modId xmlns:p14="http://schemas.microsoft.com/office/powerpoint/2010/main" val="2110844779"/>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13314" name="CorelDRAW" r:id="rId5" imgW="2949046" imgH="2978776" progId="CorelDraw.Graphic.17">
                  <p:embed/>
                </p:oleObj>
              </mc:Choice>
              <mc:Fallback>
                <p:oleObj name="CorelDRAW" r:id="rId5" imgW="2949046" imgH="2978776" progId="CorelDraw.Graphic.17">
                  <p:embed/>
                  <p:pic>
                    <p:nvPicPr>
                      <p:cNvPr id="9" name="Object 8">
                        <a:extLst>
                          <a:ext uri="{FF2B5EF4-FFF2-40B4-BE49-F238E27FC236}">
                            <a16:creationId xmlns:a16="http://schemas.microsoft.com/office/drawing/2014/main" id="{48AF13AE-C984-437C-AE08-09753BF0038E}"/>
                          </a:ext>
                        </a:extLst>
                      </p:cNvPr>
                      <p:cNvPicPr/>
                      <p:nvPr/>
                    </p:nvPicPr>
                    <p:blipFill>
                      <a:blip r:embed="rId6"/>
                      <a:stretch>
                        <a:fillRect/>
                      </a:stretch>
                    </p:blipFill>
                    <p:spPr>
                      <a:xfrm>
                        <a:off x="10558237" y="122640"/>
                        <a:ext cx="734013" cy="739026"/>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036BC1B2-68AC-41F0-A74B-543F22D5BD1B}"/>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14" name="Rectangle 13">
            <a:extLst>
              <a:ext uri="{FF2B5EF4-FFF2-40B4-BE49-F238E27FC236}">
                <a16:creationId xmlns:a16="http://schemas.microsoft.com/office/drawing/2014/main" id="{571AA68A-18A4-45DB-9E93-F1FAD2FD8841}"/>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844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1F386-BA15-4B72-89E0-A631D3B82406}"/>
              </a:ext>
            </a:extLst>
          </p:cNvPr>
          <p:cNvSpPr>
            <a:spLocks noGrp="1"/>
          </p:cNvSpPr>
          <p:nvPr>
            <p:ph idx="1"/>
          </p:nvPr>
        </p:nvSpPr>
        <p:spPr>
          <a:xfrm>
            <a:off x="1094666" y="2036256"/>
            <a:ext cx="10353762" cy="3714749"/>
          </a:xfrm>
        </p:spPr>
        <p:txBody>
          <a:bodyPr>
            <a:normAutofit fontScale="92500"/>
          </a:bodyPr>
          <a:lstStyle/>
          <a:p>
            <a:pPr marL="36900" indent="0">
              <a:buNone/>
            </a:pPr>
            <a:r>
              <a:rPr lang="en-US" sz="13800" b="1" dirty="0"/>
              <a:t>Any Question?</a:t>
            </a:r>
          </a:p>
        </p:txBody>
      </p:sp>
      <p:pic>
        <p:nvPicPr>
          <p:cNvPr id="4" name="Picture 2" descr="Image result for president university logo">
            <a:extLst>
              <a:ext uri="{FF2B5EF4-FFF2-40B4-BE49-F238E27FC236}">
                <a16:creationId xmlns:a16="http://schemas.microsoft.com/office/drawing/2014/main" id="{9AE002FA-7C2F-4BAD-9DA8-A827D2E64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9350AEAD-8CE1-4AA9-822A-56CBA7709145}"/>
              </a:ext>
            </a:extLst>
          </p:cNvPr>
          <p:cNvGraphicFramePr>
            <a:graphicFrameLocks noChangeAspect="1"/>
          </p:cNvGraphicFramePr>
          <p:nvPr>
            <p:extLst>
              <p:ext uri="{D42A27DB-BD31-4B8C-83A1-F6EECF244321}">
                <p14:modId xmlns:p14="http://schemas.microsoft.com/office/powerpoint/2010/main" val="2110844779"/>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14338" name="CorelDRAW" r:id="rId4" imgW="2949046" imgH="2978776" progId="CorelDraw.Graphic.17">
                  <p:embed/>
                </p:oleObj>
              </mc:Choice>
              <mc:Fallback>
                <p:oleObj name="CorelDRAW" r:id="rId4" imgW="2949046" imgH="2978776" progId="CorelDraw.Graphic.17">
                  <p:embed/>
                  <p:pic>
                    <p:nvPicPr>
                      <p:cNvPr id="9" name="Object 8">
                        <a:extLst>
                          <a:ext uri="{FF2B5EF4-FFF2-40B4-BE49-F238E27FC236}">
                            <a16:creationId xmlns:a16="http://schemas.microsoft.com/office/drawing/2014/main" id="{48AF13AE-C984-437C-AE08-09753BF0038E}"/>
                          </a:ext>
                        </a:extLst>
                      </p:cNvPr>
                      <p:cNvPicPr/>
                      <p:nvPr/>
                    </p:nvPicPr>
                    <p:blipFill>
                      <a:blip r:embed="rId5"/>
                      <a:stretch>
                        <a:fillRect/>
                      </a:stretch>
                    </p:blipFill>
                    <p:spPr>
                      <a:xfrm>
                        <a:off x="10558237" y="122640"/>
                        <a:ext cx="734013" cy="739026"/>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CD8EC3D-F687-4446-9916-DC6E5BC2AA06}"/>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7" name="Rectangle 6">
            <a:extLst>
              <a:ext uri="{FF2B5EF4-FFF2-40B4-BE49-F238E27FC236}">
                <a16:creationId xmlns:a16="http://schemas.microsoft.com/office/drawing/2014/main" id="{7C3692AC-B678-485F-9624-758E8820A8BB}"/>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6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B4400D-86BC-4DE5-AF16-CE8CB7EDC280}"/>
              </a:ext>
            </a:extLst>
          </p:cNvPr>
          <p:cNvSpPr>
            <a:spLocks noGrp="1"/>
          </p:cNvSpPr>
          <p:nvPr>
            <p:ph idx="1"/>
          </p:nvPr>
        </p:nvSpPr>
        <p:spPr/>
        <p:txBody>
          <a:bodyPr>
            <a:normAutofit fontScale="85000" lnSpcReduction="10000"/>
          </a:bodyPr>
          <a:lstStyle/>
          <a:p>
            <a:pPr marL="36900" indent="0">
              <a:buNone/>
            </a:pPr>
            <a:r>
              <a:rPr lang="en-US" sz="19900" dirty="0"/>
              <a:t>Thank You </a:t>
            </a:r>
          </a:p>
        </p:txBody>
      </p:sp>
      <p:pic>
        <p:nvPicPr>
          <p:cNvPr id="4" name="Picture 2" descr="Image result for president university logo">
            <a:extLst>
              <a:ext uri="{FF2B5EF4-FFF2-40B4-BE49-F238E27FC236}">
                <a16:creationId xmlns:a16="http://schemas.microsoft.com/office/drawing/2014/main" id="{20748962-57B5-4A8F-8BDB-4BE281319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E70C48BA-B9DE-471D-AD7E-9A66453A9D18}"/>
              </a:ext>
            </a:extLst>
          </p:cNvPr>
          <p:cNvGraphicFramePr>
            <a:graphicFrameLocks noChangeAspect="1"/>
          </p:cNvGraphicFramePr>
          <p:nvPr>
            <p:extLst>
              <p:ext uri="{D42A27DB-BD31-4B8C-83A1-F6EECF244321}">
                <p14:modId xmlns:p14="http://schemas.microsoft.com/office/powerpoint/2010/main" val="2110844779"/>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15362" name="CorelDRAW" r:id="rId4" imgW="2949046" imgH="2978776" progId="CorelDraw.Graphic.17">
                  <p:embed/>
                </p:oleObj>
              </mc:Choice>
              <mc:Fallback>
                <p:oleObj name="CorelDRAW" r:id="rId4" imgW="2949046" imgH="2978776" progId="CorelDraw.Graphic.17">
                  <p:embed/>
                  <p:pic>
                    <p:nvPicPr>
                      <p:cNvPr id="9" name="Object 8">
                        <a:extLst>
                          <a:ext uri="{FF2B5EF4-FFF2-40B4-BE49-F238E27FC236}">
                            <a16:creationId xmlns:a16="http://schemas.microsoft.com/office/drawing/2014/main" id="{48AF13AE-C984-437C-AE08-09753BF0038E}"/>
                          </a:ext>
                        </a:extLst>
                      </p:cNvPr>
                      <p:cNvPicPr/>
                      <p:nvPr/>
                    </p:nvPicPr>
                    <p:blipFill>
                      <a:blip r:embed="rId5"/>
                      <a:stretch>
                        <a:fillRect/>
                      </a:stretch>
                    </p:blipFill>
                    <p:spPr>
                      <a:xfrm>
                        <a:off x="10558237" y="122640"/>
                        <a:ext cx="734013" cy="739026"/>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7C3D5781-3861-4ADF-BE01-F30DD185AF4D}"/>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7" name="Rectangle 6">
            <a:extLst>
              <a:ext uri="{FF2B5EF4-FFF2-40B4-BE49-F238E27FC236}">
                <a16:creationId xmlns:a16="http://schemas.microsoft.com/office/drawing/2014/main" id="{4C99E7CD-16A5-45E7-90AC-92BD8AD9B007}"/>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321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AB22AD05-06B3-44DE-BC1B-6CA645243244}"/>
              </a:ext>
            </a:extLst>
          </p:cNvPr>
          <p:cNvSpPr/>
          <p:nvPr/>
        </p:nvSpPr>
        <p:spPr>
          <a:xfrm rot="947341">
            <a:off x="684348" y="1820953"/>
            <a:ext cx="3975656" cy="4664677"/>
          </a:xfrm>
          <a:prstGeom prst="rtTriangl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1BAD284F-7B13-44AC-8EDA-8DB49081D663}"/>
              </a:ext>
            </a:extLst>
          </p:cNvPr>
          <p:cNvSpPr/>
          <p:nvPr/>
        </p:nvSpPr>
        <p:spPr>
          <a:xfrm rot="11747341">
            <a:off x="7684359" y="496690"/>
            <a:ext cx="4100344" cy="4682119"/>
          </a:xfrm>
          <a:prstGeom prst="rtTriangl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B999A9B3-A704-409F-AD08-28821231B133}"/>
              </a:ext>
            </a:extLst>
          </p:cNvPr>
          <p:cNvSpPr/>
          <p:nvPr/>
        </p:nvSpPr>
        <p:spPr>
          <a:xfrm rot="10800000">
            <a:off x="8248652" y="0"/>
            <a:ext cx="3943350" cy="5648325"/>
          </a:xfrm>
          <a:prstGeom prst="rtTriangle">
            <a:avLst/>
          </a:prstGeom>
          <a:solidFill>
            <a:schemeClr val="bg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C0A5C9F3-72D1-4650-93E1-206D3B70FABA}"/>
              </a:ext>
            </a:extLst>
          </p:cNvPr>
          <p:cNvSpPr/>
          <p:nvPr/>
        </p:nvSpPr>
        <p:spPr>
          <a:xfrm>
            <a:off x="0" y="1209675"/>
            <a:ext cx="3943350" cy="5648325"/>
          </a:xfrm>
          <a:prstGeom prst="rtTriangle">
            <a:avLst/>
          </a:prstGeom>
          <a:solidFill>
            <a:schemeClr val="bg1">
              <a:lumMod val="75000"/>
              <a:lumOff val="25000"/>
            </a:schemeClr>
          </a:solidFill>
          <a:ln>
            <a:noFill/>
          </a:ln>
          <a:effectLst>
            <a:outerShdw blurRad="88900" dist="38100" dir="2700000" sx="200000" sy="2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CA075CA6-1B8B-49C5-BBE4-42E1B6CD1C7E}"/>
              </a:ext>
            </a:extLst>
          </p:cNvPr>
          <p:cNvSpPr/>
          <p:nvPr/>
        </p:nvSpPr>
        <p:spPr>
          <a:xfrm rot="6063698">
            <a:off x="1089909" y="23007"/>
            <a:ext cx="3564775" cy="4494441"/>
          </a:xfrm>
          <a:prstGeom prst="r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3FA64C41-6C1C-45B0-A397-61E68B17BFDC}"/>
              </a:ext>
            </a:extLst>
          </p:cNvPr>
          <p:cNvSpPr/>
          <p:nvPr/>
        </p:nvSpPr>
        <p:spPr>
          <a:xfrm rot="5400000">
            <a:off x="852487" y="-865823"/>
            <a:ext cx="3943350" cy="5648325"/>
          </a:xfrm>
          <a:prstGeom prst="rtTriangle">
            <a:avLst/>
          </a:prstGeom>
          <a:solidFill>
            <a:schemeClr val="bg1">
              <a:lumMod val="85000"/>
              <a:lumOff val="15000"/>
            </a:schemeClr>
          </a:solidFill>
          <a:ln>
            <a:noFill/>
          </a:ln>
          <a:effectLst>
            <a:outerShdw blurRad="50800" dist="38100" dir="54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43056DA3-6601-41B5-ACEA-BA9767E195F1}"/>
              </a:ext>
            </a:extLst>
          </p:cNvPr>
          <p:cNvSpPr/>
          <p:nvPr/>
        </p:nvSpPr>
        <p:spPr>
          <a:xfrm rot="6432151" flipH="1" flipV="1">
            <a:off x="7020269" y="2744014"/>
            <a:ext cx="4478396" cy="4494441"/>
          </a:xfrm>
          <a:prstGeom prst="r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4F822E84-4ACD-46F8-8882-DA372F317042}"/>
              </a:ext>
            </a:extLst>
          </p:cNvPr>
          <p:cNvSpPr/>
          <p:nvPr/>
        </p:nvSpPr>
        <p:spPr>
          <a:xfrm rot="5400000" flipH="1" flipV="1">
            <a:off x="7399889" y="2062162"/>
            <a:ext cx="3943350" cy="5648325"/>
          </a:xfrm>
          <a:prstGeom prst="rtTriangle">
            <a:avLst/>
          </a:prstGeom>
          <a:solidFill>
            <a:schemeClr val="bg1">
              <a:lumMod val="85000"/>
              <a:lumOff val="1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president university logo">
            <a:extLst>
              <a:ext uri="{FF2B5EF4-FFF2-40B4-BE49-F238E27FC236}">
                <a16:creationId xmlns:a16="http://schemas.microsoft.com/office/drawing/2014/main" id="{12DE30BC-6B97-4689-96DA-F7FA5D9FA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a:extLst>
              <a:ext uri="{FF2B5EF4-FFF2-40B4-BE49-F238E27FC236}">
                <a16:creationId xmlns:a16="http://schemas.microsoft.com/office/drawing/2014/main" id="{2B07D1A3-22AD-4E41-95AD-635D58C5C231}"/>
              </a:ext>
            </a:extLst>
          </p:cNvPr>
          <p:cNvGraphicFramePr>
            <a:graphicFrameLocks noChangeAspect="1"/>
          </p:cNvGraphicFramePr>
          <p:nvPr>
            <p:extLst>
              <p:ext uri="{D42A27DB-BD31-4B8C-83A1-F6EECF244321}">
                <p14:modId xmlns:p14="http://schemas.microsoft.com/office/powerpoint/2010/main" val="1128076820"/>
              </p:ext>
            </p:extLst>
          </p:nvPr>
        </p:nvGraphicFramePr>
        <p:xfrm>
          <a:off x="4176815" y="1430383"/>
          <a:ext cx="3970116" cy="3997233"/>
        </p:xfrm>
        <a:graphic>
          <a:graphicData uri="http://schemas.openxmlformats.org/presentationml/2006/ole">
            <mc:AlternateContent xmlns:mc="http://schemas.openxmlformats.org/markup-compatibility/2006">
              <mc:Choice xmlns:v="urn:schemas-microsoft-com:vml" Requires="v">
                <p:oleObj spid="_x0000_s2070" name="CorelDRAW" r:id="rId4" imgW="2949046" imgH="2978776" progId="CorelDraw.Graphic.17">
                  <p:embed/>
                </p:oleObj>
              </mc:Choice>
              <mc:Fallback>
                <p:oleObj name="CorelDRAW" r:id="rId4" imgW="2949046" imgH="2978776" progId="CorelDraw.Graphic.17">
                  <p:embed/>
                  <p:pic>
                    <p:nvPicPr>
                      <p:cNvPr id="0" name=""/>
                      <p:cNvPicPr/>
                      <p:nvPr/>
                    </p:nvPicPr>
                    <p:blipFill>
                      <a:blip r:embed="rId5"/>
                      <a:stretch>
                        <a:fillRect/>
                      </a:stretch>
                    </p:blipFill>
                    <p:spPr>
                      <a:xfrm>
                        <a:off x="4176815" y="1430383"/>
                        <a:ext cx="3970116" cy="3997233"/>
                      </a:xfrm>
                      <a:prstGeom prst="rect">
                        <a:avLst/>
                      </a:prstGeom>
                    </p:spPr>
                  </p:pic>
                </p:oleObj>
              </mc:Fallback>
            </mc:AlternateContent>
          </a:graphicData>
        </a:graphic>
      </p:graphicFrame>
      <p:sp>
        <p:nvSpPr>
          <p:cNvPr id="20" name="Title 1">
            <a:extLst>
              <a:ext uri="{FF2B5EF4-FFF2-40B4-BE49-F238E27FC236}">
                <a16:creationId xmlns:a16="http://schemas.microsoft.com/office/drawing/2014/main" id="{49DB304C-3B13-4426-90C5-3498F2CB5808}"/>
              </a:ext>
            </a:extLst>
          </p:cNvPr>
          <p:cNvSpPr txBox="1">
            <a:spLocks/>
          </p:cNvSpPr>
          <p:nvPr/>
        </p:nvSpPr>
        <p:spPr>
          <a:xfrm>
            <a:off x="-306169" y="-36333"/>
            <a:ext cx="4671728" cy="1056972"/>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a:solidFill>
                  <a:schemeClr val="tx1"/>
                </a:solidFill>
                <a:effectLst/>
              </a:rPr>
              <a:t>Introducing</a:t>
            </a:r>
            <a:r>
              <a:rPr lang="en-US" sz="4000" dirty="0">
                <a:solidFill>
                  <a:schemeClr val="tx1"/>
                </a:solidFill>
                <a:effectLst/>
              </a:rPr>
              <a:t> </a:t>
            </a:r>
          </a:p>
        </p:txBody>
      </p:sp>
      <p:graphicFrame>
        <p:nvGraphicFramePr>
          <p:cNvPr id="25" name="Object 24">
            <a:extLst>
              <a:ext uri="{FF2B5EF4-FFF2-40B4-BE49-F238E27FC236}">
                <a16:creationId xmlns:a16="http://schemas.microsoft.com/office/drawing/2014/main" id="{2E12CA87-0570-437C-B5E7-0E0ACE9DCCA3}"/>
              </a:ext>
            </a:extLst>
          </p:cNvPr>
          <p:cNvGraphicFramePr>
            <a:graphicFrameLocks noChangeAspect="1"/>
          </p:cNvGraphicFramePr>
          <p:nvPr>
            <p:extLst>
              <p:ext uri="{D42A27DB-BD31-4B8C-83A1-F6EECF244321}">
                <p14:modId xmlns:p14="http://schemas.microsoft.com/office/powerpoint/2010/main" val="383169700"/>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2071" name="CorelDRAW" r:id="rId6" imgW="2949046" imgH="2978776" progId="CorelDraw.Graphic.17">
                  <p:embed/>
                </p:oleObj>
              </mc:Choice>
              <mc:Fallback>
                <p:oleObj name="CorelDRAW" r:id="rId6" imgW="2949046" imgH="2978776" progId="CorelDraw.Graphic.17">
                  <p:embed/>
                  <p:pic>
                    <p:nvPicPr>
                      <p:cNvPr id="8" name="Object 7">
                        <a:extLst>
                          <a:ext uri="{FF2B5EF4-FFF2-40B4-BE49-F238E27FC236}">
                            <a16:creationId xmlns:a16="http://schemas.microsoft.com/office/drawing/2014/main" id="{2B07D1A3-22AD-4E41-95AD-635D58C5C231}"/>
                          </a:ext>
                        </a:extLst>
                      </p:cNvPr>
                      <p:cNvPicPr/>
                      <p:nvPr/>
                    </p:nvPicPr>
                    <p:blipFill>
                      <a:blip r:embed="rId5"/>
                      <a:stretch>
                        <a:fillRect/>
                      </a:stretch>
                    </p:blipFill>
                    <p:spPr>
                      <a:xfrm>
                        <a:off x="10558237" y="122640"/>
                        <a:ext cx="734013" cy="739026"/>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1DFC349A-C773-4FBE-BDF3-F78F19D49CA4}"/>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27" name="Rectangle 26">
            <a:extLst>
              <a:ext uri="{FF2B5EF4-FFF2-40B4-BE49-F238E27FC236}">
                <a16:creationId xmlns:a16="http://schemas.microsoft.com/office/drawing/2014/main" id="{34511297-DBB3-4A52-B711-E05595BEBFFD}"/>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07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4"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par>
                          <p:cTn id="27" fill="hold">
                            <p:stCondLst>
                              <p:cond delay="3500"/>
                            </p:stCondLst>
                            <p:childTnLst>
                              <p:par>
                                <p:cTn id="28" presetID="47"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7"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par>
                          <p:cTn id="39" fill="hold">
                            <p:stCondLst>
                              <p:cond delay="5500"/>
                            </p:stCondLst>
                            <p:childTnLst>
                              <p:par>
                                <p:cTn id="40" presetID="42"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par>
                          <p:cTn id="45" fill="hold">
                            <p:stCondLst>
                              <p:cond delay="6500"/>
                            </p:stCondLst>
                            <p:childTnLst>
                              <p:par>
                                <p:cTn id="46" presetID="42"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par>
                          <p:cTn id="51" fill="hold">
                            <p:stCondLst>
                              <p:cond delay="7500"/>
                            </p:stCondLst>
                            <p:childTnLst>
                              <p:par>
                                <p:cTn id="52" presetID="42" presetClass="entr" presetSubtype="0"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childTnLst>
                          </p:cTn>
                        </p:par>
                        <p:par>
                          <p:cTn id="57" fill="hold">
                            <p:stCondLst>
                              <p:cond delay="8500"/>
                            </p:stCondLst>
                            <p:childTnLst>
                              <p:par>
                                <p:cTn id="58" presetID="42" presetClass="entr" presetSubtype="0"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anim calcmode="lin" valueType="num">
                                      <p:cBhvr>
                                        <p:cTn id="61" dur="1000" fill="hold"/>
                                        <p:tgtEl>
                                          <p:spTgt spid="20"/>
                                        </p:tgtEl>
                                        <p:attrNameLst>
                                          <p:attrName>ppt_x</p:attrName>
                                        </p:attrNameLst>
                                      </p:cBhvr>
                                      <p:tavLst>
                                        <p:tav tm="0">
                                          <p:val>
                                            <p:strVal val="#ppt_x"/>
                                          </p:val>
                                        </p:tav>
                                        <p:tav tm="100000">
                                          <p:val>
                                            <p:strVal val="#ppt_x"/>
                                          </p:val>
                                        </p:tav>
                                      </p:tavLst>
                                    </p:anim>
                                    <p:anim calcmode="lin" valueType="num">
                                      <p:cBhvr>
                                        <p:cTn id="6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6" grpId="0" animBg="1"/>
      <p:bldP spid="17" grpId="0" animBg="1"/>
      <p:bldP spid="21" grpId="0" animBg="1"/>
      <p:bldP spid="22"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Image result for city background">
            <a:extLst>
              <a:ext uri="{FF2B5EF4-FFF2-40B4-BE49-F238E27FC236}">
                <a16:creationId xmlns:a16="http://schemas.microsoft.com/office/drawing/2014/main" id="{F4CFD3F8-A4A9-4244-9856-6A1FAF566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6" y="0"/>
            <a:ext cx="12183284" cy="6297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president university logo">
            <a:extLst>
              <a:ext uri="{FF2B5EF4-FFF2-40B4-BE49-F238E27FC236}">
                <a16:creationId xmlns:a16="http://schemas.microsoft.com/office/drawing/2014/main" id="{8258001C-F75D-4A44-96F9-A9DBF277C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Object 22">
            <a:extLst>
              <a:ext uri="{FF2B5EF4-FFF2-40B4-BE49-F238E27FC236}">
                <a16:creationId xmlns:a16="http://schemas.microsoft.com/office/drawing/2014/main" id="{0D0D13B7-93AB-405D-ABB1-9B4205DCB45D}"/>
              </a:ext>
            </a:extLst>
          </p:cNvPr>
          <p:cNvGraphicFramePr>
            <a:graphicFrameLocks noChangeAspect="1"/>
          </p:cNvGraphicFramePr>
          <p:nvPr>
            <p:extLst>
              <p:ext uri="{D42A27DB-BD31-4B8C-83A1-F6EECF244321}">
                <p14:modId xmlns:p14="http://schemas.microsoft.com/office/powerpoint/2010/main" val="2308405644"/>
              </p:ext>
            </p:extLst>
          </p:nvPr>
        </p:nvGraphicFramePr>
        <p:xfrm>
          <a:off x="10548712" y="103590"/>
          <a:ext cx="734013" cy="739026"/>
        </p:xfrm>
        <a:graphic>
          <a:graphicData uri="http://schemas.openxmlformats.org/presentationml/2006/ole">
            <mc:AlternateContent xmlns:mc="http://schemas.openxmlformats.org/markup-compatibility/2006">
              <mc:Choice xmlns:v="urn:schemas-microsoft-com:vml" Requires="v">
                <p:oleObj spid="_x0000_s3087" name="CorelDRAW" r:id="rId5" imgW="2949046" imgH="2978776" progId="CorelDraw.Graphic.17">
                  <p:embed/>
                </p:oleObj>
              </mc:Choice>
              <mc:Fallback>
                <p:oleObj name="CorelDRAW" r:id="rId5" imgW="2949046" imgH="2978776" progId="CorelDraw.Graphic.17">
                  <p:embed/>
                  <p:pic>
                    <p:nvPicPr>
                      <p:cNvPr id="7" name="Object 6">
                        <a:extLst>
                          <a:ext uri="{FF2B5EF4-FFF2-40B4-BE49-F238E27FC236}">
                            <a16:creationId xmlns:a16="http://schemas.microsoft.com/office/drawing/2014/main" id="{3A0C0965-6B06-4AA7-BF5B-2AE32122CB74}"/>
                          </a:ext>
                        </a:extLst>
                      </p:cNvPr>
                      <p:cNvPicPr/>
                      <p:nvPr/>
                    </p:nvPicPr>
                    <p:blipFill>
                      <a:blip r:embed="rId6"/>
                      <a:stretch>
                        <a:fillRect/>
                      </a:stretch>
                    </p:blipFill>
                    <p:spPr>
                      <a:xfrm>
                        <a:off x="10548712" y="103590"/>
                        <a:ext cx="734013" cy="739026"/>
                      </a:xfrm>
                      <a:prstGeom prst="rect">
                        <a:avLst/>
                      </a:prstGeom>
                    </p:spPr>
                  </p:pic>
                </p:oleObj>
              </mc:Fallback>
            </mc:AlternateContent>
          </a:graphicData>
        </a:graphic>
      </p:graphicFrame>
      <p:sp>
        <p:nvSpPr>
          <p:cNvPr id="30" name="TextBox 29">
            <a:extLst>
              <a:ext uri="{FF2B5EF4-FFF2-40B4-BE49-F238E27FC236}">
                <a16:creationId xmlns:a16="http://schemas.microsoft.com/office/drawing/2014/main" id="{02AD052A-D13A-42E8-B5FB-0203FAE7BA01}"/>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31" name="Rectangle 30">
            <a:extLst>
              <a:ext uri="{FF2B5EF4-FFF2-40B4-BE49-F238E27FC236}">
                <a16:creationId xmlns:a16="http://schemas.microsoft.com/office/drawing/2014/main" id="{6E5C560C-FD33-48AB-85BC-4F4FDA2653AA}"/>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Rectangle 3071">
            <a:extLst>
              <a:ext uri="{FF2B5EF4-FFF2-40B4-BE49-F238E27FC236}">
                <a16:creationId xmlns:a16="http://schemas.microsoft.com/office/drawing/2014/main" id="{8EDF27B1-93F0-4C26-9ED5-E163B8D01FAD}"/>
              </a:ext>
            </a:extLst>
          </p:cNvPr>
          <p:cNvSpPr/>
          <p:nvPr/>
        </p:nvSpPr>
        <p:spPr>
          <a:xfrm>
            <a:off x="-104775" y="2546846"/>
            <a:ext cx="12296775" cy="75202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80B2F82-0E75-41A9-BDD5-DABE6FBFE592}"/>
              </a:ext>
            </a:extLst>
          </p:cNvPr>
          <p:cNvSpPr/>
          <p:nvPr/>
        </p:nvSpPr>
        <p:spPr>
          <a:xfrm>
            <a:off x="-7517" y="3443523"/>
            <a:ext cx="12296775" cy="337278"/>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05015D0C-A514-4FD6-BB82-F7229BEE2597}"/>
              </a:ext>
            </a:extLst>
          </p:cNvPr>
          <p:cNvSpPr/>
          <p:nvPr/>
        </p:nvSpPr>
        <p:spPr>
          <a:xfrm>
            <a:off x="2851993" y="1732596"/>
            <a:ext cx="6577757" cy="3277553"/>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226390A-D058-4698-A664-1C97E88FDAAF}"/>
              </a:ext>
            </a:extLst>
          </p:cNvPr>
          <p:cNvSpPr/>
          <p:nvPr/>
        </p:nvSpPr>
        <p:spPr>
          <a:xfrm>
            <a:off x="6157193" y="3543624"/>
            <a:ext cx="2782815" cy="4882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11295F2-F2E3-45CA-98C4-43FCE0A4D3ED}"/>
              </a:ext>
            </a:extLst>
          </p:cNvPr>
          <p:cNvSpPr txBox="1"/>
          <p:nvPr/>
        </p:nvSpPr>
        <p:spPr>
          <a:xfrm>
            <a:off x="5500883" y="2334250"/>
            <a:ext cx="836159" cy="1446550"/>
          </a:xfrm>
          <a:prstGeom prst="rect">
            <a:avLst/>
          </a:prstGeom>
          <a:noFill/>
        </p:spPr>
        <p:txBody>
          <a:bodyPr wrap="square" rtlCol="0">
            <a:spAutoFit/>
          </a:bodyPr>
          <a:lstStyle/>
          <a:p>
            <a:r>
              <a:rPr lang="en-US" sz="8800" b="1" dirty="0"/>
              <a:t>g</a:t>
            </a:r>
            <a:r>
              <a:rPr lang="en-US" sz="8800" b="1" dirty="0">
                <a:solidFill>
                  <a:schemeClr val="bg1"/>
                </a:solidFill>
              </a:rPr>
              <a:t> </a:t>
            </a:r>
          </a:p>
        </p:txBody>
      </p:sp>
      <p:sp>
        <p:nvSpPr>
          <p:cNvPr id="38" name="TextBox 37">
            <a:extLst>
              <a:ext uri="{FF2B5EF4-FFF2-40B4-BE49-F238E27FC236}">
                <a16:creationId xmlns:a16="http://schemas.microsoft.com/office/drawing/2014/main" id="{130CF2E8-AEEE-4032-838D-536D4362301F}"/>
              </a:ext>
            </a:extLst>
          </p:cNvPr>
          <p:cNvSpPr txBox="1"/>
          <p:nvPr/>
        </p:nvSpPr>
        <p:spPr>
          <a:xfrm>
            <a:off x="3109841" y="2680441"/>
            <a:ext cx="6855020" cy="1754326"/>
          </a:xfrm>
          <a:prstGeom prst="rect">
            <a:avLst/>
          </a:prstGeom>
          <a:noFill/>
        </p:spPr>
        <p:txBody>
          <a:bodyPr wrap="square" rtlCol="0">
            <a:spAutoFit/>
          </a:bodyPr>
          <a:lstStyle/>
          <a:p>
            <a:r>
              <a:rPr lang="en-US" sz="5400" b="1" dirty="0"/>
              <a:t>What is    </a:t>
            </a:r>
            <a:r>
              <a:rPr lang="en-US" sz="5400" b="1" dirty="0" err="1"/>
              <a:t>reenbike</a:t>
            </a:r>
            <a:r>
              <a:rPr lang="en-US" sz="5400" b="1" dirty="0"/>
              <a:t>?</a:t>
            </a:r>
            <a:endParaRPr lang="en-US" sz="5400" b="1" dirty="0">
              <a:solidFill>
                <a:schemeClr val="bg1"/>
              </a:solidFill>
            </a:endParaRPr>
          </a:p>
          <a:p>
            <a:r>
              <a:rPr lang="en-US" sz="5400" b="1" dirty="0">
                <a:solidFill>
                  <a:schemeClr val="bg1"/>
                </a:solidFill>
              </a:rPr>
              <a:t> </a:t>
            </a:r>
          </a:p>
        </p:txBody>
      </p:sp>
      <p:sp>
        <p:nvSpPr>
          <p:cNvPr id="39" name="Rectangle 38">
            <a:extLst>
              <a:ext uri="{FF2B5EF4-FFF2-40B4-BE49-F238E27FC236}">
                <a16:creationId xmlns:a16="http://schemas.microsoft.com/office/drawing/2014/main" id="{22B1A8B2-B367-40AA-B5C3-458C0F1C1A88}"/>
              </a:ext>
            </a:extLst>
          </p:cNvPr>
          <p:cNvSpPr/>
          <p:nvPr/>
        </p:nvSpPr>
        <p:spPr>
          <a:xfrm>
            <a:off x="3166862" y="3502262"/>
            <a:ext cx="2276701" cy="82723"/>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28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anim calcmode="lin" valueType="num">
                                      <p:cBhvr>
                                        <p:cTn id="14" dur="500" fill="hold"/>
                                        <p:tgtEl>
                                          <p:spTgt spid="36"/>
                                        </p:tgtEl>
                                        <p:attrNameLst>
                                          <p:attrName>ppt_x</p:attrName>
                                        </p:attrNameLst>
                                      </p:cBhvr>
                                      <p:tavLst>
                                        <p:tav tm="0">
                                          <p:val>
                                            <p:strVal val="#ppt_x"/>
                                          </p:val>
                                        </p:tav>
                                        <p:tav tm="100000">
                                          <p:val>
                                            <p:strVal val="#ppt_x"/>
                                          </p:val>
                                        </p:tav>
                                      </p:tavLst>
                                    </p:anim>
                                    <p:anim calcmode="lin" valueType="num">
                                      <p:cBhvr>
                                        <p:cTn id="15" dur="500" fill="hold"/>
                                        <p:tgtEl>
                                          <p:spTgt spid="3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anim calcmode="lin" valueType="num">
                                      <p:cBhvr>
                                        <p:cTn id="20" dur="500" fill="hold"/>
                                        <p:tgtEl>
                                          <p:spTgt spid="37"/>
                                        </p:tgtEl>
                                        <p:attrNameLst>
                                          <p:attrName>ppt_x</p:attrName>
                                        </p:attrNameLst>
                                      </p:cBhvr>
                                      <p:tavLst>
                                        <p:tav tm="0">
                                          <p:val>
                                            <p:strVal val="#ppt_x"/>
                                          </p:val>
                                        </p:tav>
                                        <p:tav tm="100000">
                                          <p:val>
                                            <p:strVal val="#ppt_x"/>
                                          </p:val>
                                        </p:tav>
                                      </p:tavLst>
                                    </p:anim>
                                    <p:anim calcmode="lin" valueType="num">
                                      <p:cBhvr>
                                        <p:cTn id="21" dur="5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anim calcmode="lin" valueType="num">
                                      <p:cBhvr>
                                        <p:cTn id="26" dur="500" fill="hold"/>
                                        <p:tgtEl>
                                          <p:spTgt spid="38"/>
                                        </p:tgtEl>
                                        <p:attrNameLst>
                                          <p:attrName>ppt_x</p:attrName>
                                        </p:attrNameLst>
                                      </p:cBhvr>
                                      <p:tavLst>
                                        <p:tav tm="0">
                                          <p:val>
                                            <p:strVal val="#ppt_x"/>
                                          </p:val>
                                        </p:tav>
                                        <p:tav tm="100000">
                                          <p:val>
                                            <p:strVal val="#ppt_x"/>
                                          </p:val>
                                        </p:tav>
                                      </p:tavLst>
                                    </p:anim>
                                    <p:anim calcmode="lin" valueType="num">
                                      <p:cBhvr>
                                        <p:cTn id="27" dur="500" fill="hold"/>
                                        <p:tgtEl>
                                          <p:spTgt spid="3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anim calcmode="lin" valueType="num">
                                      <p:cBhvr>
                                        <p:cTn id="32" dur="500" fill="hold"/>
                                        <p:tgtEl>
                                          <p:spTgt spid="39"/>
                                        </p:tgtEl>
                                        <p:attrNameLst>
                                          <p:attrName>ppt_x</p:attrName>
                                        </p:attrNameLst>
                                      </p:cBhvr>
                                      <p:tavLst>
                                        <p:tav tm="0">
                                          <p:val>
                                            <p:strVal val="#ppt_x"/>
                                          </p:val>
                                        </p:tav>
                                        <p:tav tm="100000">
                                          <p:val>
                                            <p:strVal val="#ppt_x"/>
                                          </p:val>
                                        </p:tav>
                                      </p:tavLst>
                                    </p:anim>
                                    <p:anim calcmode="lin" valueType="num">
                                      <p:cBhvr>
                                        <p:cTn id="3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p:bldP spid="38" grpId="0"/>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city background">
            <a:extLst>
              <a:ext uri="{FF2B5EF4-FFF2-40B4-BE49-F238E27FC236}">
                <a16:creationId xmlns:a16="http://schemas.microsoft.com/office/drawing/2014/main" id="{4069EA08-D485-41BB-AE31-0371B0E7A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40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542713FF-52C4-4D89-9A15-AE20A53D20B9}"/>
              </a:ext>
            </a:extLst>
          </p:cNvPr>
          <p:cNvSpPr/>
          <p:nvPr/>
        </p:nvSpPr>
        <p:spPr>
          <a:xfrm>
            <a:off x="2890092" y="1894522"/>
            <a:ext cx="6387257" cy="3068956"/>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1ABB6E-88D1-45A6-BA17-6B50CEFFCF1B}"/>
              </a:ext>
            </a:extLst>
          </p:cNvPr>
          <p:cNvSpPr txBox="1"/>
          <p:nvPr/>
        </p:nvSpPr>
        <p:spPr>
          <a:xfrm>
            <a:off x="3156729" y="2551837"/>
            <a:ext cx="6120620" cy="1754326"/>
          </a:xfrm>
          <a:prstGeom prst="rect">
            <a:avLst/>
          </a:prstGeom>
          <a:noFill/>
        </p:spPr>
        <p:txBody>
          <a:bodyPr wrap="square" rtlCol="0">
            <a:spAutoFit/>
          </a:bodyPr>
          <a:lstStyle/>
          <a:p>
            <a:r>
              <a:rPr lang="en-US" sz="3600" dirty="0">
                <a:latin typeface="Constantia" panose="02030602050306030303" pitchFamily="18" charset="0"/>
              </a:rPr>
              <a:t>A mobile application that helps the user to find transportations through bikes </a:t>
            </a:r>
          </a:p>
        </p:txBody>
      </p:sp>
      <p:sp>
        <p:nvSpPr>
          <p:cNvPr id="6" name="Rectangle 5">
            <a:extLst>
              <a:ext uri="{FF2B5EF4-FFF2-40B4-BE49-F238E27FC236}">
                <a16:creationId xmlns:a16="http://schemas.microsoft.com/office/drawing/2014/main" id="{320A3F40-F368-4B8A-ADB2-73A2AC93A8D8}"/>
              </a:ext>
            </a:extLst>
          </p:cNvPr>
          <p:cNvSpPr/>
          <p:nvPr/>
        </p:nvSpPr>
        <p:spPr>
          <a:xfrm>
            <a:off x="0" y="618082"/>
            <a:ext cx="4581525" cy="39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7470A8-B555-49EF-AEC7-CAFD3AC6167C}"/>
              </a:ext>
            </a:extLst>
          </p:cNvPr>
          <p:cNvSpPr/>
          <p:nvPr/>
        </p:nvSpPr>
        <p:spPr>
          <a:xfrm>
            <a:off x="0" y="1102814"/>
            <a:ext cx="4581525" cy="134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B4BDF0-D6DC-4C97-B261-92EF655A4642}"/>
              </a:ext>
            </a:extLst>
          </p:cNvPr>
          <p:cNvSpPr/>
          <p:nvPr/>
        </p:nvSpPr>
        <p:spPr>
          <a:xfrm>
            <a:off x="7610475" y="5918550"/>
            <a:ext cx="4581525" cy="39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A64B21-E827-4E0B-9A2C-BB5FD3764008}"/>
              </a:ext>
            </a:extLst>
          </p:cNvPr>
          <p:cNvSpPr/>
          <p:nvPr/>
        </p:nvSpPr>
        <p:spPr>
          <a:xfrm>
            <a:off x="7610474" y="5712198"/>
            <a:ext cx="4581525" cy="134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mage result for president university logo">
            <a:extLst>
              <a:ext uri="{FF2B5EF4-FFF2-40B4-BE49-F238E27FC236}">
                <a16:creationId xmlns:a16="http://schemas.microsoft.com/office/drawing/2014/main" id="{A72B2E67-3B45-4A16-B2B0-29ECC921A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Object 16">
            <a:extLst>
              <a:ext uri="{FF2B5EF4-FFF2-40B4-BE49-F238E27FC236}">
                <a16:creationId xmlns:a16="http://schemas.microsoft.com/office/drawing/2014/main" id="{381A93E1-B95C-4AC8-BE00-D59EA3F88CE1}"/>
              </a:ext>
            </a:extLst>
          </p:cNvPr>
          <p:cNvGraphicFramePr>
            <a:graphicFrameLocks noChangeAspect="1"/>
          </p:cNvGraphicFramePr>
          <p:nvPr>
            <p:extLst>
              <p:ext uri="{D42A27DB-BD31-4B8C-83A1-F6EECF244321}">
                <p14:modId xmlns:p14="http://schemas.microsoft.com/office/powerpoint/2010/main" val="3707206364"/>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4105" name="CorelDRAW" r:id="rId5" imgW="2949046" imgH="2978776" progId="CorelDraw.Graphic.17">
                  <p:embed/>
                </p:oleObj>
              </mc:Choice>
              <mc:Fallback>
                <p:oleObj name="CorelDRAW" r:id="rId5" imgW="2949046" imgH="2978776" progId="CorelDraw.Graphic.17">
                  <p:embed/>
                  <p:pic>
                    <p:nvPicPr>
                      <p:cNvPr id="25" name="Object 24">
                        <a:extLst>
                          <a:ext uri="{FF2B5EF4-FFF2-40B4-BE49-F238E27FC236}">
                            <a16:creationId xmlns:a16="http://schemas.microsoft.com/office/drawing/2014/main" id="{2E12CA87-0570-437C-B5E7-0E0ACE9DCCA3}"/>
                          </a:ext>
                        </a:extLst>
                      </p:cNvPr>
                      <p:cNvPicPr/>
                      <p:nvPr/>
                    </p:nvPicPr>
                    <p:blipFill>
                      <a:blip r:embed="rId6"/>
                      <a:stretch>
                        <a:fillRect/>
                      </a:stretch>
                    </p:blipFill>
                    <p:spPr>
                      <a:xfrm>
                        <a:off x="10558237" y="122640"/>
                        <a:ext cx="734013" cy="739026"/>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B7F736F9-2541-4EDE-94AF-6C1D72CAD417}"/>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19" name="Rectangle 18">
            <a:extLst>
              <a:ext uri="{FF2B5EF4-FFF2-40B4-BE49-F238E27FC236}">
                <a16:creationId xmlns:a16="http://schemas.microsoft.com/office/drawing/2014/main" id="{557F41E9-CE37-431B-8FB9-226BE89573BB}"/>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1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9BAF85-7E4F-4E12-B769-F9C88A0115B4}"/>
              </a:ext>
            </a:extLst>
          </p:cNvPr>
          <p:cNvSpPr/>
          <p:nvPr/>
        </p:nvSpPr>
        <p:spPr>
          <a:xfrm>
            <a:off x="9525" y="2438400"/>
            <a:ext cx="12192000" cy="1495425"/>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FB649C-00CB-4A5B-9000-606620CF99D7}"/>
              </a:ext>
            </a:extLst>
          </p:cNvPr>
          <p:cNvSpPr/>
          <p:nvPr/>
        </p:nvSpPr>
        <p:spPr>
          <a:xfrm>
            <a:off x="0" y="4106228"/>
            <a:ext cx="12192000" cy="57627"/>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6AA7D0A-F819-4109-ACB9-C43FD8F3256E}"/>
              </a:ext>
            </a:extLst>
          </p:cNvPr>
          <p:cNvSpPr/>
          <p:nvPr/>
        </p:nvSpPr>
        <p:spPr>
          <a:xfrm>
            <a:off x="3013205" y="1914524"/>
            <a:ext cx="6387257" cy="2543175"/>
          </a:xfrm>
          <a:prstGeom prst="round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4D8205-D5FF-4D71-8A0A-74CC8606667C}"/>
              </a:ext>
            </a:extLst>
          </p:cNvPr>
          <p:cNvSpPr/>
          <p:nvPr/>
        </p:nvSpPr>
        <p:spPr>
          <a:xfrm>
            <a:off x="6157194" y="3543624"/>
            <a:ext cx="2567706" cy="45719"/>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11" name="TextBox 10">
            <a:extLst>
              <a:ext uri="{FF2B5EF4-FFF2-40B4-BE49-F238E27FC236}">
                <a16:creationId xmlns:a16="http://schemas.microsoft.com/office/drawing/2014/main" id="{4D6A687B-E26F-4060-BFDE-F16237367345}"/>
              </a:ext>
            </a:extLst>
          </p:cNvPr>
          <p:cNvSpPr txBox="1"/>
          <p:nvPr/>
        </p:nvSpPr>
        <p:spPr>
          <a:xfrm>
            <a:off x="5435309" y="2187596"/>
            <a:ext cx="771525" cy="1446550"/>
          </a:xfrm>
          <a:prstGeom prst="rect">
            <a:avLst/>
          </a:prstGeom>
          <a:noFill/>
        </p:spPr>
        <p:txBody>
          <a:bodyPr wrap="square" rtlCol="0">
            <a:spAutoFit/>
          </a:bodyPr>
          <a:lstStyle/>
          <a:p>
            <a:r>
              <a:rPr lang="en-US" sz="8800" dirty="0">
                <a:solidFill>
                  <a:sysClr val="windowText" lastClr="000000"/>
                </a:solidFill>
              </a:rPr>
              <a:t>g</a:t>
            </a:r>
            <a:r>
              <a:rPr lang="en-US" sz="8800" b="1" dirty="0">
                <a:solidFill>
                  <a:sysClr val="windowText" lastClr="000000"/>
                </a:solidFill>
              </a:rPr>
              <a:t> </a:t>
            </a:r>
          </a:p>
        </p:txBody>
      </p:sp>
      <p:sp>
        <p:nvSpPr>
          <p:cNvPr id="12" name="TextBox 11">
            <a:extLst>
              <a:ext uri="{FF2B5EF4-FFF2-40B4-BE49-F238E27FC236}">
                <a16:creationId xmlns:a16="http://schemas.microsoft.com/office/drawing/2014/main" id="{7AC1434B-94FD-4D7A-AB8C-A7BD18C59280}"/>
              </a:ext>
            </a:extLst>
          </p:cNvPr>
          <p:cNvSpPr txBox="1"/>
          <p:nvPr/>
        </p:nvSpPr>
        <p:spPr>
          <a:xfrm>
            <a:off x="3526991" y="2502802"/>
            <a:ext cx="6325134" cy="1754326"/>
          </a:xfrm>
          <a:prstGeom prst="rect">
            <a:avLst/>
          </a:prstGeom>
          <a:noFill/>
        </p:spPr>
        <p:txBody>
          <a:bodyPr wrap="square" rtlCol="0">
            <a:spAutoFit/>
          </a:bodyPr>
          <a:lstStyle/>
          <a:p>
            <a:r>
              <a:rPr lang="en-US" sz="5400" b="1" dirty="0">
                <a:solidFill>
                  <a:sysClr val="windowText" lastClr="000000"/>
                </a:solidFill>
              </a:rPr>
              <a:t>   Why   </a:t>
            </a:r>
            <a:r>
              <a:rPr lang="en-US" sz="5400" b="1" dirty="0" err="1">
                <a:solidFill>
                  <a:sysClr val="windowText" lastClr="000000"/>
                </a:solidFill>
              </a:rPr>
              <a:t>reenbike</a:t>
            </a:r>
            <a:r>
              <a:rPr lang="en-US" sz="5400" b="1" dirty="0">
                <a:solidFill>
                  <a:sysClr val="windowText" lastClr="000000"/>
                </a:solidFill>
              </a:rPr>
              <a:t>?</a:t>
            </a:r>
          </a:p>
          <a:p>
            <a:r>
              <a:rPr lang="en-US" sz="5400" b="1" dirty="0">
                <a:solidFill>
                  <a:sysClr val="windowText" lastClr="000000"/>
                </a:solidFill>
              </a:rPr>
              <a:t> </a:t>
            </a:r>
          </a:p>
        </p:txBody>
      </p:sp>
      <p:sp>
        <p:nvSpPr>
          <p:cNvPr id="13" name="Rectangle 12">
            <a:extLst>
              <a:ext uri="{FF2B5EF4-FFF2-40B4-BE49-F238E27FC236}">
                <a16:creationId xmlns:a16="http://schemas.microsoft.com/office/drawing/2014/main" id="{B2D8A0DB-99D4-4E25-AB90-C2265F3A6311}"/>
              </a:ext>
            </a:extLst>
          </p:cNvPr>
          <p:cNvSpPr/>
          <p:nvPr/>
        </p:nvSpPr>
        <p:spPr>
          <a:xfrm>
            <a:off x="4095749" y="3379965"/>
            <a:ext cx="1386083" cy="4571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F68FDC-A7FC-4A0B-9457-87DAD2C300E3}"/>
              </a:ext>
            </a:extLst>
          </p:cNvPr>
          <p:cNvSpPr/>
          <p:nvPr/>
        </p:nvSpPr>
        <p:spPr>
          <a:xfrm>
            <a:off x="6032642" y="3371221"/>
            <a:ext cx="2463658" cy="7825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2" descr="Image result for president university logo">
            <a:extLst>
              <a:ext uri="{FF2B5EF4-FFF2-40B4-BE49-F238E27FC236}">
                <a16:creationId xmlns:a16="http://schemas.microsoft.com/office/drawing/2014/main" id="{591D3413-FE96-4168-82C3-B0DC9C33E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Object 15">
            <a:extLst>
              <a:ext uri="{FF2B5EF4-FFF2-40B4-BE49-F238E27FC236}">
                <a16:creationId xmlns:a16="http://schemas.microsoft.com/office/drawing/2014/main" id="{DB967C0C-818F-4873-8AE5-E88E00DFAA1B}"/>
              </a:ext>
            </a:extLst>
          </p:cNvPr>
          <p:cNvGraphicFramePr>
            <a:graphicFrameLocks noChangeAspect="1"/>
          </p:cNvGraphicFramePr>
          <p:nvPr>
            <p:extLst>
              <p:ext uri="{D42A27DB-BD31-4B8C-83A1-F6EECF244321}">
                <p14:modId xmlns:p14="http://schemas.microsoft.com/office/powerpoint/2010/main" val="3707206364"/>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6151" name="CorelDRAW" r:id="rId4" imgW="2949046" imgH="2978776" progId="CorelDraw.Graphic.17">
                  <p:embed/>
                </p:oleObj>
              </mc:Choice>
              <mc:Fallback>
                <p:oleObj name="CorelDRAW" r:id="rId4" imgW="2949046" imgH="2978776" progId="CorelDraw.Graphic.17">
                  <p:embed/>
                  <p:pic>
                    <p:nvPicPr>
                      <p:cNvPr id="25" name="Object 24">
                        <a:extLst>
                          <a:ext uri="{FF2B5EF4-FFF2-40B4-BE49-F238E27FC236}">
                            <a16:creationId xmlns:a16="http://schemas.microsoft.com/office/drawing/2014/main" id="{2E12CA87-0570-437C-B5E7-0E0ACE9DCCA3}"/>
                          </a:ext>
                        </a:extLst>
                      </p:cNvPr>
                      <p:cNvPicPr/>
                      <p:nvPr/>
                    </p:nvPicPr>
                    <p:blipFill>
                      <a:blip r:embed="rId5"/>
                      <a:stretch>
                        <a:fillRect/>
                      </a:stretch>
                    </p:blipFill>
                    <p:spPr>
                      <a:xfrm>
                        <a:off x="10558237" y="122640"/>
                        <a:ext cx="734013" cy="739026"/>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DF5E7D19-0346-4375-8E1D-7A885538FC23}"/>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18" name="Rectangle 17">
            <a:extLst>
              <a:ext uri="{FF2B5EF4-FFF2-40B4-BE49-F238E27FC236}">
                <a16:creationId xmlns:a16="http://schemas.microsoft.com/office/drawing/2014/main" id="{1D1016BA-6941-442B-8389-4592DE6187C0}"/>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02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p:bldP spid="12" grpId="0"/>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city background">
            <a:extLst>
              <a:ext uri="{FF2B5EF4-FFF2-40B4-BE49-F238E27FC236}">
                <a16:creationId xmlns:a16="http://schemas.microsoft.com/office/drawing/2014/main" id="{E717CB2E-40E6-4B9E-89E1-A265BA30A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892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5F5D6E-C963-4481-853B-D686C8C84902}"/>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7" name="Rectangle 6">
            <a:extLst>
              <a:ext uri="{FF2B5EF4-FFF2-40B4-BE49-F238E27FC236}">
                <a16:creationId xmlns:a16="http://schemas.microsoft.com/office/drawing/2014/main" id="{2EB516EF-348F-4A93-AC3E-447B1ADDF10B}"/>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EBADFDD-D6A0-4068-8022-AD9A0423F186}"/>
              </a:ext>
            </a:extLst>
          </p:cNvPr>
          <p:cNvSpPr/>
          <p:nvPr/>
        </p:nvSpPr>
        <p:spPr>
          <a:xfrm>
            <a:off x="-261257" y="602901"/>
            <a:ext cx="12610681" cy="888777"/>
          </a:xfrm>
          <a:prstGeom prst="roundRect">
            <a:avLst/>
          </a:prstGeom>
          <a:solidFill>
            <a:schemeClr val="bg1">
              <a:lumMod val="75000"/>
              <a:lumOff val="25000"/>
            </a:schemeClr>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987075D-D446-4DBF-94C7-97CBAB2222EA}"/>
              </a:ext>
            </a:extLst>
          </p:cNvPr>
          <p:cNvSpPr txBox="1"/>
          <p:nvPr/>
        </p:nvSpPr>
        <p:spPr>
          <a:xfrm>
            <a:off x="4542488" y="613035"/>
            <a:ext cx="2451797" cy="769441"/>
          </a:xfrm>
          <a:prstGeom prst="rect">
            <a:avLst/>
          </a:prstGeom>
          <a:noFill/>
        </p:spPr>
        <p:txBody>
          <a:bodyPr wrap="square" rtlCol="0">
            <a:spAutoFit/>
          </a:bodyPr>
          <a:lstStyle/>
          <a:p>
            <a:pPr algn="ctr"/>
            <a:r>
              <a:rPr lang="en-US" sz="4400" b="1" dirty="0"/>
              <a:t>Problems</a:t>
            </a:r>
          </a:p>
        </p:txBody>
      </p:sp>
      <p:sp>
        <p:nvSpPr>
          <p:cNvPr id="9" name="Rectangle 8">
            <a:extLst>
              <a:ext uri="{FF2B5EF4-FFF2-40B4-BE49-F238E27FC236}">
                <a16:creationId xmlns:a16="http://schemas.microsoft.com/office/drawing/2014/main" id="{12CD0B3A-93BB-481E-92A1-D49F5AED8348}"/>
              </a:ext>
            </a:extLst>
          </p:cNvPr>
          <p:cNvSpPr/>
          <p:nvPr/>
        </p:nvSpPr>
        <p:spPr>
          <a:xfrm>
            <a:off x="-80387" y="2964264"/>
            <a:ext cx="12272387" cy="683288"/>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380846-1168-4D95-A40E-25E639868266}"/>
              </a:ext>
            </a:extLst>
          </p:cNvPr>
          <p:cNvSpPr/>
          <p:nvPr/>
        </p:nvSpPr>
        <p:spPr>
          <a:xfrm>
            <a:off x="-80387" y="4493288"/>
            <a:ext cx="12272387" cy="683288"/>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71D350-160D-4BE8-8F2D-3E03589417D8}"/>
              </a:ext>
            </a:extLst>
          </p:cNvPr>
          <p:cNvSpPr/>
          <p:nvPr/>
        </p:nvSpPr>
        <p:spPr>
          <a:xfrm>
            <a:off x="3050744" y="2094580"/>
            <a:ext cx="5335675" cy="38571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A2D4AB5-1434-4EA7-A5F5-944DEB8B5B5B}"/>
              </a:ext>
            </a:extLst>
          </p:cNvPr>
          <p:cNvSpPr/>
          <p:nvPr/>
        </p:nvSpPr>
        <p:spPr>
          <a:xfrm rot="2239537">
            <a:off x="7653791" y="1955903"/>
            <a:ext cx="1266092" cy="444836"/>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CB4C0A3-B4AF-48AC-A0F9-96E22F9017BB}"/>
              </a:ext>
            </a:extLst>
          </p:cNvPr>
          <p:cNvSpPr/>
          <p:nvPr/>
        </p:nvSpPr>
        <p:spPr>
          <a:xfrm rot="2145690">
            <a:off x="2417698" y="5765783"/>
            <a:ext cx="1266092" cy="444836"/>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F44589-BE61-49DE-B2C4-D6CA9CB504FC}"/>
              </a:ext>
            </a:extLst>
          </p:cNvPr>
          <p:cNvSpPr txBox="1"/>
          <p:nvPr/>
        </p:nvSpPr>
        <p:spPr>
          <a:xfrm>
            <a:off x="3150356" y="2277745"/>
            <a:ext cx="5236063" cy="461665"/>
          </a:xfrm>
          <a:prstGeom prst="rect">
            <a:avLst/>
          </a:prstGeom>
          <a:noFill/>
        </p:spPr>
        <p:txBody>
          <a:bodyPr wrap="square" rtlCol="0">
            <a:spAutoFit/>
          </a:bodyPr>
          <a:lstStyle/>
          <a:p>
            <a:r>
              <a:rPr lang="en-US" sz="2400" dirty="0">
                <a:solidFill>
                  <a:schemeClr val="bg1"/>
                </a:solidFill>
              </a:rPr>
              <a:t>1. It is hard to get cheap Transportations</a:t>
            </a:r>
          </a:p>
        </p:txBody>
      </p:sp>
      <p:sp>
        <p:nvSpPr>
          <p:cNvPr id="15" name="TextBox 14">
            <a:extLst>
              <a:ext uri="{FF2B5EF4-FFF2-40B4-BE49-F238E27FC236}">
                <a16:creationId xmlns:a16="http://schemas.microsoft.com/office/drawing/2014/main" id="{070530A1-0B73-4CD7-8A6F-2FFDE6B3AC02}"/>
              </a:ext>
            </a:extLst>
          </p:cNvPr>
          <p:cNvSpPr txBox="1"/>
          <p:nvPr/>
        </p:nvSpPr>
        <p:spPr>
          <a:xfrm>
            <a:off x="3150356" y="2908980"/>
            <a:ext cx="4165356" cy="461665"/>
          </a:xfrm>
          <a:prstGeom prst="rect">
            <a:avLst/>
          </a:prstGeom>
          <a:noFill/>
        </p:spPr>
        <p:txBody>
          <a:bodyPr wrap="square" rtlCol="0">
            <a:spAutoFit/>
          </a:bodyPr>
          <a:lstStyle/>
          <a:p>
            <a:r>
              <a:rPr lang="en-US" sz="2400" dirty="0">
                <a:solidFill>
                  <a:schemeClr val="bg1"/>
                </a:solidFill>
              </a:rPr>
              <a:t>2. Global Warming</a:t>
            </a:r>
          </a:p>
        </p:txBody>
      </p:sp>
      <p:sp>
        <p:nvSpPr>
          <p:cNvPr id="18" name="TextBox 17">
            <a:extLst>
              <a:ext uri="{FF2B5EF4-FFF2-40B4-BE49-F238E27FC236}">
                <a16:creationId xmlns:a16="http://schemas.microsoft.com/office/drawing/2014/main" id="{22538734-214A-4B3C-8F43-064646BB4D1D}"/>
              </a:ext>
            </a:extLst>
          </p:cNvPr>
          <p:cNvSpPr txBox="1"/>
          <p:nvPr/>
        </p:nvSpPr>
        <p:spPr>
          <a:xfrm>
            <a:off x="3150356" y="3468305"/>
            <a:ext cx="4764304" cy="830997"/>
          </a:xfrm>
          <a:prstGeom prst="rect">
            <a:avLst/>
          </a:prstGeom>
          <a:noFill/>
        </p:spPr>
        <p:txBody>
          <a:bodyPr wrap="square" rtlCol="0">
            <a:spAutoFit/>
          </a:bodyPr>
          <a:lstStyle/>
          <a:p>
            <a:r>
              <a:rPr lang="en-US" sz="2400" dirty="0">
                <a:solidFill>
                  <a:schemeClr val="bg1"/>
                </a:solidFill>
              </a:rPr>
              <a:t>3. People nowadays are easier to get obesity </a:t>
            </a:r>
          </a:p>
        </p:txBody>
      </p:sp>
      <p:sp>
        <p:nvSpPr>
          <p:cNvPr id="19" name="TextBox 18">
            <a:extLst>
              <a:ext uri="{FF2B5EF4-FFF2-40B4-BE49-F238E27FC236}">
                <a16:creationId xmlns:a16="http://schemas.microsoft.com/office/drawing/2014/main" id="{1F2083DE-EA6C-4E16-831A-81C162896054}"/>
              </a:ext>
            </a:extLst>
          </p:cNvPr>
          <p:cNvSpPr txBox="1"/>
          <p:nvPr/>
        </p:nvSpPr>
        <p:spPr>
          <a:xfrm>
            <a:off x="3150356" y="4478213"/>
            <a:ext cx="4522504" cy="830997"/>
          </a:xfrm>
          <a:prstGeom prst="rect">
            <a:avLst/>
          </a:prstGeom>
          <a:noFill/>
        </p:spPr>
        <p:txBody>
          <a:bodyPr wrap="square" rtlCol="0">
            <a:spAutoFit/>
          </a:bodyPr>
          <a:lstStyle/>
          <a:p>
            <a:r>
              <a:rPr lang="en-US" sz="2400" dirty="0">
                <a:solidFill>
                  <a:schemeClr val="bg1"/>
                </a:solidFill>
              </a:rPr>
              <a:t>4. People nowadays don’t have much time for exercise</a:t>
            </a:r>
          </a:p>
        </p:txBody>
      </p:sp>
      <p:sp>
        <p:nvSpPr>
          <p:cNvPr id="22" name="Rectangle: Rounded Corners 21">
            <a:extLst>
              <a:ext uri="{FF2B5EF4-FFF2-40B4-BE49-F238E27FC236}">
                <a16:creationId xmlns:a16="http://schemas.microsoft.com/office/drawing/2014/main" id="{F1067C91-442A-442E-89D3-D6E21654341D}"/>
              </a:ext>
            </a:extLst>
          </p:cNvPr>
          <p:cNvSpPr/>
          <p:nvPr/>
        </p:nvSpPr>
        <p:spPr>
          <a:xfrm>
            <a:off x="-261258" y="1546139"/>
            <a:ext cx="12610681" cy="147052"/>
          </a:xfrm>
          <a:prstGeom prst="roundRect">
            <a:avLst/>
          </a:prstGeom>
          <a:solidFill>
            <a:schemeClr val="bg1">
              <a:lumMod val="65000"/>
              <a:lumOff val="35000"/>
            </a:schemeClr>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3" name="Picture 2" descr="Image result for president university logo">
            <a:extLst>
              <a:ext uri="{FF2B5EF4-FFF2-40B4-BE49-F238E27FC236}">
                <a16:creationId xmlns:a16="http://schemas.microsoft.com/office/drawing/2014/main" id="{3714AA53-A2D1-4B41-85D2-CF9A67AD2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Object 23">
            <a:extLst>
              <a:ext uri="{FF2B5EF4-FFF2-40B4-BE49-F238E27FC236}">
                <a16:creationId xmlns:a16="http://schemas.microsoft.com/office/drawing/2014/main" id="{59070FB4-970C-462E-981B-AAD7B97A13EF}"/>
              </a:ext>
            </a:extLst>
          </p:cNvPr>
          <p:cNvGraphicFramePr>
            <a:graphicFrameLocks noChangeAspect="1"/>
          </p:cNvGraphicFramePr>
          <p:nvPr>
            <p:extLst>
              <p:ext uri="{D42A27DB-BD31-4B8C-83A1-F6EECF244321}">
                <p14:modId xmlns:p14="http://schemas.microsoft.com/office/powerpoint/2010/main" val="1217575989"/>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5127" name="CorelDRAW" r:id="rId5" imgW="2949046" imgH="2978776" progId="CorelDraw.Graphic.17">
                  <p:embed/>
                </p:oleObj>
              </mc:Choice>
              <mc:Fallback>
                <p:oleObj name="CorelDRAW" r:id="rId5" imgW="2949046" imgH="2978776" progId="CorelDraw.Graphic.17">
                  <p:embed/>
                  <p:pic>
                    <p:nvPicPr>
                      <p:cNvPr id="16" name="Object 15">
                        <a:extLst>
                          <a:ext uri="{FF2B5EF4-FFF2-40B4-BE49-F238E27FC236}">
                            <a16:creationId xmlns:a16="http://schemas.microsoft.com/office/drawing/2014/main" id="{DB967C0C-818F-4873-8AE5-E88E00DFAA1B}"/>
                          </a:ext>
                        </a:extLst>
                      </p:cNvPr>
                      <p:cNvPicPr/>
                      <p:nvPr/>
                    </p:nvPicPr>
                    <p:blipFill>
                      <a:blip r:embed="rId6"/>
                      <a:stretch>
                        <a:fillRect/>
                      </a:stretch>
                    </p:blipFill>
                    <p:spPr>
                      <a:xfrm>
                        <a:off x="10558237" y="122640"/>
                        <a:ext cx="734013" cy="739026"/>
                      </a:xfrm>
                      <a:prstGeom prst="rect">
                        <a:avLst/>
                      </a:prstGeom>
                    </p:spPr>
                  </p:pic>
                </p:oleObj>
              </mc:Fallback>
            </mc:AlternateContent>
          </a:graphicData>
        </a:graphic>
      </p:graphicFrame>
    </p:spTree>
    <p:extLst>
      <p:ext uri="{BB962C8B-B14F-4D97-AF65-F5344CB8AC3E}">
        <p14:creationId xmlns:p14="http://schemas.microsoft.com/office/powerpoint/2010/main" val="96115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2" grpId="0"/>
      <p:bldP spid="15"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city background">
            <a:extLst>
              <a:ext uri="{FF2B5EF4-FFF2-40B4-BE49-F238E27FC236}">
                <a16:creationId xmlns:a16="http://schemas.microsoft.com/office/drawing/2014/main" id="{4D69935C-F338-4628-A1DF-EFFD33C61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E9E61B-21C0-478E-9C05-96F871D1B8DF}"/>
              </a:ext>
            </a:extLst>
          </p:cNvPr>
          <p:cNvSpPr txBox="1"/>
          <p:nvPr/>
        </p:nvSpPr>
        <p:spPr>
          <a:xfrm>
            <a:off x="90436" y="2471894"/>
            <a:ext cx="5124658" cy="1107996"/>
          </a:xfrm>
          <a:prstGeom prst="rect">
            <a:avLst/>
          </a:prstGeom>
          <a:noFill/>
        </p:spPr>
        <p:txBody>
          <a:bodyPr wrap="square" rtlCol="0">
            <a:spAutoFit/>
          </a:bodyPr>
          <a:lstStyle/>
          <a:p>
            <a:r>
              <a:rPr lang="en-US" sz="6600" b="1" dirty="0"/>
              <a:t>Opportunities </a:t>
            </a:r>
          </a:p>
        </p:txBody>
      </p:sp>
      <p:sp>
        <p:nvSpPr>
          <p:cNvPr id="5" name="Rectangle 4">
            <a:extLst>
              <a:ext uri="{FF2B5EF4-FFF2-40B4-BE49-F238E27FC236}">
                <a16:creationId xmlns:a16="http://schemas.microsoft.com/office/drawing/2014/main" id="{16486186-3A16-48C5-A0C5-ABA105329DF8}"/>
              </a:ext>
            </a:extLst>
          </p:cNvPr>
          <p:cNvSpPr/>
          <p:nvPr/>
        </p:nvSpPr>
        <p:spPr>
          <a:xfrm>
            <a:off x="0" y="2180492"/>
            <a:ext cx="5334000" cy="190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300099-4061-4DF2-8BFD-A7F091B2796C}"/>
              </a:ext>
            </a:extLst>
          </p:cNvPr>
          <p:cNvSpPr/>
          <p:nvPr/>
        </p:nvSpPr>
        <p:spPr>
          <a:xfrm>
            <a:off x="0" y="2009670"/>
            <a:ext cx="5334000" cy="946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4291B7-71D5-4711-84C8-BADA362C6195}"/>
              </a:ext>
            </a:extLst>
          </p:cNvPr>
          <p:cNvSpPr/>
          <p:nvPr/>
        </p:nvSpPr>
        <p:spPr>
          <a:xfrm>
            <a:off x="0" y="3975797"/>
            <a:ext cx="5334000" cy="190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19FEA4-E068-472F-8B6A-F8FFBF2424EA}"/>
              </a:ext>
            </a:extLst>
          </p:cNvPr>
          <p:cNvSpPr/>
          <p:nvPr/>
        </p:nvSpPr>
        <p:spPr>
          <a:xfrm>
            <a:off x="0" y="4257151"/>
            <a:ext cx="5334000" cy="946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7138560-BDB3-4F73-9EDE-21DF0F9194A1}"/>
              </a:ext>
            </a:extLst>
          </p:cNvPr>
          <p:cNvSpPr/>
          <p:nvPr/>
        </p:nvSpPr>
        <p:spPr>
          <a:xfrm>
            <a:off x="6410848" y="924448"/>
            <a:ext cx="4752871" cy="5436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A9A246-749B-4594-8607-5211BC6DEFB5}"/>
              </a:ext>
            </a:extLst>
          </p:cNvPr>
          <p:cNvSpPr/>
          <p:nvPr/>
        </p:nvSpPr>
        <p:spPr>
          <a:xfrm rot="2239537">
            <a:off x="10406552" y="702030"/>
            <a:ext cx="1266092" cy="444836"/>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CD9E2E5-14CF-443B-836E-EBE04DCCE8AE}"/>
              </a:ext>
            </a:extLst>
          </p:cNvPr>
          <p:cNvSpPr/>
          <p:nvPr/>
        </p:nvSpPr>
        <p:spPr>
          <a:xfrm rot="2239537">
            <a:off x="5718349" y="6074871"/>
            <a:ext cx="1266092" cy="444836"/>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9FE8B1-5ED0-4FDA-A00C-CCD766A8419D}"/>
              </a:ext>
            </a:extLst>
          </p:cNvPr>
          <p:cNvSpPr/>
          <p:nvPr/>
        </p:nvSpPr>
        <p:spPr>
          <a:xfrm rot="8718058">
            <a:off x="5807138" y="813183"/>
            <a:ext cx="1266092" cy="444836"/>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A2E2E9-3811-4A82-8500-DA5E9E24FFDE}"/>
              </a:ext>
            </a:extLst>
          </p:cNvPr>
          <p:cNvSpPr/>
          <p:nvPr/>
        </p:nvSpPr>
        <p:spPr>
          <a:xfrm rot="8718058">
            <a:off x="10397738" y="6074871"/>
            <a:ext cx="1266092" cy="444836"/>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494E13-A31A-4CBF-97F4-360AADFF3D8F}"/>
              </a:ext>
            </a:extLst>
          </p:cNvPr>
          <p:cNvSpPr txBox="1"/>
          <p:nvPr/>
        </p:nvSpPr>
        <p:spPr>
          <a:xfrm>
            <a:off x="6547184" y="1650057"/>
            <a:ext cx="3591831" cy="400110"/>
          </a:xfrm>
          <a:prstGeom prst="rect">
            <a:avLst/>
          </a:prstGeom>
          <a:noFill/>
        </p:spPr>
        <p:txBody>
          <a:bodyPr wrap="square" rtlCol="0">
            <a:spAutoFit/>
          </a:bodyPr>
          <a:lstStyle/>
          <a:p>
            <a:r>
              <a:rPr lang="en-US" sz="2000" dirty="0">
                <a:solidFill>
                  <a:schemeClr val="bg1"/>
                </a:solidFill>
              </a:rPr>
              <a:t>1. People want to get healthy</a:t>
            </a:r>
          </a:p>
        </p:txBody>
      </p:sp>
      <p:sp>
        <p:nvSpPr>
          <p:cNvPr id="19" name="TextBox 18">
            <a:extLst>
              <a:ext uri="{FF2B5EF4-FFF2-40B4-BE49-F238E27FC236}">
                <a16:creationId xmlns:a16="http://schemas.microsoft.com/office/drawing/2014/main" id="{7BFDB022-30A6-479B-9764-FD16F3CBE86B}"/>
              </a:ext>
            </a:extLst>
          </p:cNvPr>
          <p:cNvSpPr txBox="1"/>
          <p:nvPr/>
        </p:nvSpPr>
        <p:spPr>
          <a:xfrm>
            <a:off x="6547184" y="2371411"/>
            <a:ext cx="4125877" cy="400110"/>
          </a:xfrm>
          <a:prstGeom prst="rect">
            <a:avLst/>
          </a:prstGeom>
          <a:noFill/>
        </p:spPr>
        <p:txBody>
          <a:bodyPr wrap="square" rtlCol="0">
            <a:spAutoFit/>
          </a:bodyPr>
          <a:lstStyle/>
          <a:p>
            <a:r>
              <a:rPr lang="en-US" sz="2000" dirty="0">
                <a:solidFill>
                  <a:schemeClr val="bg1"/>
                </a:solidFill>
              </a:rPr>
              <a:t>2. People want cheap transportations </a:t>
            </a:r>
          </a:p>
        </p:txBody>
      </p:sp>
      <p:sp>
        <p:nvSpPr>
          <p:cNvPr id="20" name="TextBox 19">
            <a:extLst>
              <a:ext uri="{FF2B5EF4-FFF2-40B4-BE49-F238E27FC236}">
                <a16:creationId xmlns:a16="http://schemas.microsoft.com/office/drawing/2014/main" id="{C031BBF4-9877-4C79-8A60-0386C6A6157B}"/>
              </a:ext>
            </a:extLst>
          </p:cNvPr>
          <p:cNvSpPr txBox="1"/>
          <p:nvPr/>
        </p:nvSpPr>
        <p:spPr>
          <a:xfrm>
            <a:off x="6547184" y="3196961"/>
            <a:ext cx="4377997" cy="400110"/>
          </a:xfrm>
          <a:prstGeom prst="rect">
            <a:avLst/>
          </a:prstGeom>
          <a:noFill/>
        </p:spPr>
        <p:txBody>
          <a:bodyPr wrap="square" rtlCol="0">
            <a:spAutoFit/>
          </a:bodyPr>
          <a:lstStyle/>
          <a:p>
            <a:r>
              <a:rPr lang="en-US" sz="2000" dirty="0">
                <a:solidFill>
                  <a:schemeClr val="bg1"/>
                </a:solidFill>
              </a:rPr>
              <a:t>3. People want easy transportations</a:t>
            </a:r>
          </a:p>
        </p:txBody>
      </p:sp>
      <p:sp>
        <p:nvSpPr>
          <p:cNvPr id="21" name="TextBox 20">
            <a:extLst>
              <a:ext uri="{FF2B5EF4-FFF2-40B4-BE49-F238E27FC236}">
                <a16:creationId xmlns:a16="http://schemas.microsoft.com/office/drawing/2014/main" id="{C97141EB-8C90-4F0B-8E51-ECF767E3D16F}"/>
              </a:ext>
            </a:extLst>
          </p:cNvPr>
          <p:cNvSpPr txBox="1"/>
          <p:nvPr/>
        </p:nvSpPr>
        <p:spPr>
          <a:xfrm>
            <a:off x="6547184" y="3866508"/>
            <a:ext cx="4287081" cy="646331"/>
          </a:xfrm>
          <a:prstGeom prst="rect">
            <a:avLst/>
          </a:prstGeom>
          <a:noFill/>
        </p:spPr>
        <p:txBody>
          <a:bodyPr wrap="square" rtlCol="0">
            <a:spAutoFit/>
          </a:bodyPr>
          <a:lstStyle/>
          <a:p>
            <a:r>
              <a:rPr lang="en-US" dirty="0">
                <a:solidFill>
                  <a:schemeClr val="bg1"/>
                </a:solidFill>
              </a:rPr>
              <a:t>4. People want to reduce emission gas from normal vehicles</a:t>
            </a:r>
          </a:p>
        </p:txBody>
      </p:sp>
      <p:sp>
        <p:nvSpPr>
          <p:cNvPr id="22" name="TextBox 21">
            <a:extLst>
              <a:ext uri="{FF2B5EF4-FFF2-40B4-BE49-F238E27FC236}">
                <a16:creationId xmlns:a16="http://schemas.microsoft.com/office/drawing/2014/main" id="{80E72F8B-A13A-4FBD-8897-33EB381B7AFE}"/>
              </a:ext>
            </a:extLst>
          </p:cNvPr>
          <p:cNvSpPr txBox="1"/>
          <p:nvPr/>
        </p:nvSpPr>
        <p:spPr>
          <a:xfrm>
            <a:off x="6547184" y="4720356"/>
            <a:ext cx="5212049" cy="369332"/>
          </a:xfrm>
          <a:prstGeom prst="rect">
            <a:avLst/>
          </a:prstGeom>
          <a:noFill/>
        </p:spPr>
        <p:txBody>
          <a:bodyPr wrap="square" rtlCol="0">
            <a:spAutoFit/>
          </a:bodyPr>
          <a:lstStyle/>
          <a:p>
            <a:r>
              <a:rPr lang="en-US" dirty="0">
                <a:solidFill>
                  <a:schemeClr val="bg1"/>
                </a:solidFill>
              </a:rPr>
              <a:t>5. People wants an easy exercise service</a:t>
            </a:r>
          </a:p>
        </p:txBody>
      </p:sp>
      <p:pic>
        <p:nvPicPr>
          <p:cNvPr id="24" name="Picture 2" descr="Image result for president university logo">
            <a:extLst>
              <a:ext uri="{FF2B5EF4-FFF2-40B4-BE49-F238E27FC236}">
                <a16:creationId xmlns:a16="http://schemas.microsoft.com/office/drawing/2014/main" id="{86EA10BA-098E-4754-AE12-191230445A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Object 24">
            <a:extLst>
              <a:ext uri="{FF2B5EF4-FFF2-40B4-BE49-F238E27FC236}">
                <a16:creationId xmlns:a16="http://schemas.microsoft.com/office/drawing/2014/main" id="{2579B9C4-5DC7-4A09-BB57-343195C8F9A0}"/>
              </a:ext>
            </a:extLst>
          </p:cNvPr>
          <p:cNvGraphicFramePr>
            <a:graphicFrameLocks noChangeAspect="1"/>
          </p:cNvGraphicFramePr>
          <p:nvPr>
            <p:extLst>
              <p:ext uri="{D42A27DB-BD31-4B8C-83A1-F6EECF244321}">
                <p14:modId xmlns:p14="http://schemas.microsoft.com/office/powerpoint/2010/main" val="1217575989"/>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7173" name="CorelDRAW" r:id="rId5" imgW="2949046" imgH="2978776" progId="CorelDraw.Graphic.17">
                  <p:embed/>
                </p:oleObj>
              </mc:Choice>
              <mc:Fallback>
                <p:oleObj name="CorelDRAW" r:id="rId5" imgW="2949046" imgH="2978776" progId="CorelDraw.Graphic.17">
                  <p:embed/>
                  <p:pic>
                    <p:nvPicPr>
                      <p:cNvPr id="16" name="Object 15">
                        <a:extLst>
                          <a:ext uri="{FF2B5EF4-FFF2-40B4-BE49-F238E27FC236}">
                            <a16:creationId xmlns:a16="http://schemas.microsoft.com/office/drawing/2014/main" id="{DB967C0C-818F-4873-8AE5-E88E00DFAA1B}"/>
                          </a:ext>
                        </a:extLst>
                      </p:cNvPr>
                      <p:cNvPicPr/>
                      <p:nvPr/>
                    </p:nvPicPr>
                    <p:blipFill>
                      <a:blip r:embed="rId6"/>
                      <a:stretch>
                        <a:fillRect/>
                      </a:stretch>
                    </p:blipFill>
                    <p:spPr>
                      <a:xfrm>
                        <a:off x="10558237" y="122640"/>
                        <a:ext cx="734013" cy="739026"/>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45A2CBFD-07EC-46BA-83CE-2A36B55ADC23}"/>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27" name="Rectangle 26">
            <a:extLst>
              <a:ext uri="{FF2B5EF4-FFF2-40B4-BE49-F238E27FC236}">
                <a16:creationId xmlns:a16="http://schemas.microsoft.com/office/drawing/2014/main" id="{829732A6-4070-4E54-86E4-9139262FD054}"/>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45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1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BB29E8D-6879-400D-BAA8-3DD0862588DC}"/>
              </a:ext>
            </a:extLst>
          </p:cNvPr>
          <p:cNvSpPr txBox="1"/>
          <p:nvPr/>
        </p:nvSpPr>
        <p:spPr>
          <a:xfrm>
            <a:off x="4253188" y="602901"/>
            <a:ext cx="3685624" cy="769441"/>
          </a:xfrm>
          <a:prstGeom prst="rect">
            <a:avLst/>
          </a:prstGeom>
          <a:noFill/>
        </p:spPr>
        <p:txBody>
          <a:bodyPr wrap="none" rtlCol="0">
            <a:spAutoFit/>
          </a:bodyPr>
          <a:lstStyle/>
          <a:p>
            <a:r>
              <a:rPr lang="en-US" sz="4400" b="1" dirty="0"/>
              <a:t>The Solution is</a:t>
            </a:r>
          </a:p>
        </p:txBody>
      </p:sp>
      <p:graphicFrame>
        <p:nvGraphicFramePr>
          <p:cNvPr id="11" name="Object 10">
            <a:extLst>
              <a:ext uri="{FF2B5EF4-FFF2-40B4-BE49-F238E27FC236}">
                <a16:creationId xmlns:a16="http://schemas.microsoft.com/office/drawing/2014/main" id="{F704872C-A68D-4D95-B289-DE7270C018E1}"/>
              </a:ext>
            </a:extLst>
          </p:cNvPr>
          <p:cNvGraphicFramePr>
            <a:graphicFrameLocks noChangeAspect="1"/>
          </p:cNvGraphicFramePr>
          <p:nvPr>
            <p:extLst>
              <p:ext uri="{D42A27DB-BD31-4B8C-83A1-F6EECF244321}">
                <p14:modId xmlns:p14="http://schemas.microsoft.com/office/powerpoint/2010/main" val="1743614378"/>
              </p:ext>
            </p:extLst>
          </p:nvPr>
        </p:nvGraphicFramePr>
        <p:xfrm>
          <a:off x="4110942" y="1867620"/>
          <a:ext cx="3970116" cy="3997233"/>
        </p:xfrm>
        <a:graphic>
          <a:graphicData uri="http://schemas.openxmlformats.org/presentationml/2006/ole">
            <mc:AlternateContent xmlns:mc="http://schemas.openxmlformats.org/markup-compatibility/2006">
              <mc:Choice xmlns:v="urn:schemas-microsoft-com:vml" Requires="v">
                <p:oleObj spid="_x0000_s8200" name="CorelDRAW" r:id="rId3" imgW="2949046" imgH="2978776" progId="CorelDraw.Graphic.17">
                  <p:embed/>
                </p:oleObj>
              </mc:Choice>
              <mc:Fallback>
                <p:oleObj name="CorelDRAW" r:id="rId3" imgW="2949046" imgH="2978776" progId="CorelDraw.Graphic.17">
                  <p:embed/>
                  <p:pic>
                    <p:nvPicPr>
                      <p:cNvPr id="8" name="Object 7">
                        <a:extLst>
                          <a:ext uri="{FF2B5EF4-FFF2-40B4-BE49-F238E27FC236}">
                            <a16:creationId xmlns:a16="http://schemas.microsoft.com/office/drawing/2014/main" id="{2B07D1A3-22AD-4E41-95AD-635D58C5C231}"/>
                          </a:ext>
                        </a:extLst>
                      </p:cNvPr>
                      <p:cNvPicPr/>
                      <p:nvPr/>
                    </p:nvPicPr>
                    <p:blipFill>
                      <a:blip r:embed="rId4"/>
                      <a:stretch>
                        <a:fillRect/>
                      </a:stretch>
                    </p:blipFill>
                    <p:spPr>
                      <a:xfrm>
                        <a:off x="4110942" y="1867620"/>
                        <a:ext cx="3970116" cy="3997233"/>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BC3E6A3-007F-40C1-9EC1-E5426454B8E3}"/>
              </a:ext>
            </a:extLst>
          </p:cNvPr>
          <p:cNvSpPr/>
          <p:nvPr/>
        </p:nvSpPr>
        <p:spPr>
          <a:xfrm>
            <a:off x="-142246" y="993147"/>
            <a:ext cx="42531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F32173C-864E-4787-9BAD-82AE455F54DB}"/>
              </a:ext>
            </a:extLst>
          </p:cNvPr>
          <p:cNvSpPr/>
          <p:nvPr/>
        </p:nvSpPr>
        <p:spPr>
          <a:xfrm>
            <a:off x="8081058" y="993147"/>
            <a:ext cx="42531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Image result for president university logo">
            <a:extLst>
              <a:ext uri="{FF2B5EF4-FFF2-40B4-BE49-F238E27FC236}">
                <a16:creationId xmlns:a16="http://schemas.microsoft.com/office/drawing/2014/main" id="{03D98E49-B7EA-4098-B55A-40BA16910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Object 14">
            <a:extLst>
              <a:ext uri="{FF2B5EF4-FFF2-40B4-BE49-F238E27FC236}">
                <a16:creationId xmlns:a16="http://schemas.microsoft.com/office/drawing/2014/main" id="{DC25A459-CC40-43C0-A6FD-F3549AD2E0E0}"/>
              </a:ext>
            </a:extLst>
          </p:cNvPr>
          <p:cNvGraphicFramePr>
            <a:graphicFrameLocks noChangeAspect="1"/>
          </p:cNvGraphicFramePr>
          <p:nvPr>
            <p:extLst>
              <p:ext uri="{D42A27DB-BD31-4B8C-83A1-F6EECF244321}">
                <p14:modId xmlns:p14="http://schemas.microsoft.com/office/powerpoint/2010/main" val="1217575989"/>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8201" name="CorelDRAW" r:id="rId6" imgW="2949046" imgH="2978776" progId="CorelDraw.Graphic.17">
                  <p:embed/>
                </p:oleObj>
              </mc:Choice>
              <mc:Fallback>
                <p:oleObj name="CorelDRAW" r:id="rId6" imgW="2949046" imgH="2978776" progId="CorelDraw.Graphic.17">
                  <p:embed/>
                  <p:pic>
                    <p:nvPicPr>
                      <p:cNvPr id="16" name="Object 15">
                        <a:extLst>
                          <a:ext uri="{FF2B5EF4-FFF2-40B4-BE49-F238E27FC236}">
                            <a16:creationId xmlns:a16="http://schemas.microsoft.com/office/drawing/2014/main" id="{DB967C0C-818F-4873-8AE5-E88E00DFAA1B}"/>
                          </a:ext>
                        </a:extLst>
                      </p:cNvPr>
                      <p:cNvPicPr/>
                      <p:nvPr/>
                    </p:nvPicPr>
                    <p:blipFill>
                      <a:blip r:embed="rId4"/>
                      <a:stretch>
                        <a:fillRect/>
                      </a:stretch>
                    </p:blipFill>
                    <p:spPr>
                      <a:xfrm>
                        <a:off x="10558237" y="122640"/>
                        <a:ext cx="734013" cy="739026"/>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4AF755A9-EB84-48CF-B944-7532591BC211}"/>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17" name="Rectangle 16">
            <a:extLst>
              <a:ext uri="{FF2B5EF4-FFF2-40B4-BE49-F238E27FC236}">
                <a16:creationId xmlns:a16="http://schemas.microsoft.com/office/drawing/2014/main" id="{74832BCD-B58F-4F90-9126-8722D3C0C4B8}"/>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71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4003E5-6BF9-4AAC-B0F3-3EA2F3985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2" y="954593"/>
            <a:ext cx="11476636" cy="5350431"/>
          </a:xfrm>
          <a:prstGeom prst="rect">
            <a:avLst/>
          </a:prstGeom>
        </p:spPr>
      </p:pic>
      <p:pic>
        <p:nvPicPr>
          <p:cNvPr id="8" name="Picture 2" descr="Image result for president university logo">
            <a:extLst>
              <a:ext uri="{FF2B5EF4-FFF2-40B4-BE49-F238E27FC236}">
                <a16:creationId xmlns:a16="http://schemas.microsoft.com/office/drawing/2014/main" id="{C35ABE9A-B5AD-45DF-AE9F-1440911506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3111" y="89791"/>
            <a:ext cx="668730" cy="7244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a:extLst>
              <a:ext uri="{FF2B5EF4-FFF2-40B4-BE49-F238E27FC236}">
                <a16:creationId xmlns:a16="http://schemas.microsoft.com/office/drawing/2014/main" id="{48AF13AE-C984-437C-AE08-09753BF0038E}"/>
              </a:ext>
            </a:extLst>
          </p:cNvPr>
          <p:cNvGraphicFramePr>
            <a:graphicFrameLocks noChangeAspect="1"/>
          </p:cNvGraphicFramePr>
          <p:nvPr>
            <p:extLst>
              <p:ext uri="{D42A27DB-BD31-4B8C-83A1-F6EECF244321}">
                <p14:modId xmlns:p14="http://schemas.microsoft.com/office/powerpoint/2010/main" val="3641354981"/>
              </p:ext>
            </p:extLst>
          </p:nvPr>
        </p:nvGraphicFramePr>
        <p:xfrm>
          <a:off x="10558237" y="122640"/>
          <a:ext cx="734013" cy="739026"/>
        </p:xfrm>
        <a:graphic>
          <a:graphicData uri="http://schemas.openxmlformats.org/presentationml/2006/ole">
            <mc:AlternateContent xmlns:mc="http://schemas.openxmlformats.org/markup-compatibility/2006">
              <mc:Choice xmlns:v="urn:schemas-microsoft-com:vml" Requires="v">
                <p:oleObj spid="_x0000_s9221" name="CorelDRAW" r:id="rId5" imgW="2949046" imgH="2978776" progId="CorelDraw.Graphic.17">
                  <p:embed/>
                </p:oleObj>
              </mc:Choice>
              <mc:Fallback>
                <p:oleObj name="CorelDRAW" r:id="rId5" imgW="2949046" imgH="2978776" progId="CorelDraw.Graphic.17">
                  <p:embed/>
                  <p:pic>
                    <p:nvPicPr>
                      <p:cNvPr id="15" name="Object 14">
                        <a:extLst>
                          <a:ext uri="{FF2B5EF4-FFF2-40B4-BE49-F238E27FC236}">
                            <a16:creationId xmlns:a16="http://schemas.microsoft.com/office/drawing/2014/main" id="{DC25A459-CC40-43C0-A6FD-F3549AD2E0E0}"/>
                          </a:ext>
                        </a:extLst>
                      </p:cNvPr>
                      <p:cNvPicPr/>
                      <p:nvPr/>
                    </p:nvPicPr>
                    <p:blipFill>
                      <a:blip r:embed="rId6"/>
                      <a:stretch>
                        <a:fillRect/>
                      </a:stretch>
                    </p:blipFill>
                    <p:spPr>
                      <a:xfrm>
                        <a:off x="10558237" y="122640"/>
                        <a:ext cx="734013" cy="739026"/>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DB8E0F40-86D1-40D7-B3CF-3318FFB07D98}"/>
              </a:ext>
            </a:extLst>
          </p:cNvPr>
          <p:cNvSpPr txBox="1"/>
          <p:nvPr/>
        </p:nvSpPr>
        <p:spPr>
          <a:xfrm>
            <a:off x="7705725" y="6249285"/>
            <a:ext cx="4186243" cy="584775"/>
          </a:xfrm>
          <a:prstGeom prst="rect">
            <a:avLst/>
          </a:prstGeom>
          <a:noFill/>
        </p:spPr>
        <p:txBody>
          <a:bodyPr wrap="square" rtlCol="0">
            <a:spAutoFit/>
          </a:bodyPr>
          <a:lstStyle/>
          <a:p>
            <a:r>
              <a:rPr lang="en-US" sz="3200" dirty="0"/>
              <a:t>Stay Healthy, Stay Biking</a:t>
            </a:r>
          </a:p>
        </p:txBody>
      </p:sp>
      <p:sp>
        <p:nvSpPr>
          <p:cNvPr id="11" name="Rectangle 10">
            <a:extLst>
              <a:ext uri="{FF2B5EF4-FFF2-40B4-BE49-F238E27FC236}">
                <a16:creationId xmlns:a16="http://schemas.microsoft.com/office/drawing/2014/main" id="{F23F144D-2025-4BEC-9F94-6A05040C689C}"/>
              </a:ext>
            </a:extLst>
          </p:cNvPr>
          <p:cNvSpPr/>
          <p:nvPr/>
        </p:nvSpPr>
        <p:spPr>
          <a:xfrm>
            <a:off x="123815" y="6560419"/>
            <a:ext cx="75247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59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243841"/>
      </a:dk2>
      <a:lt2>
        <a:srgbClr val="E2E5E8"/>
      </a:lt2>
      <a:accent1>
        <a:srgbClr val="BA9C7E"/>
      </a:accent1>
      <a:accent2>
        <a:srgbClr val="A7A372"/>
      </a:accent2>
      <a:accent3>
        <a:srgbClr val="98A67E"/>
      </a:accent3>
      <a:accent4>
        <a:srgbClr val="84AD76"/>
      </a:accent4>
      <a:accent5>
        <a:srgbClr val="82AC89"/>
      </a:accent5>
      <a:accent6>
        <a:srgbClr val="76AD97"/>
      </a:accent6>
      <a:hlink>
        <a:srgbClr val="6084A9"/>
      </a:hlink>
      <a:folHlink>
        <a:srgbClr val="7F7F7F"/>
      </a:folHlink>
    </a:clrScheme>
    <a:fontScheme name="Slate">
      <a:majorFont>
        <a:latin typeface="Bodoni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355</TotalTime>
  <Words>269</Words>
  <Application>Microsoft Office PowerPoint</Application>
  <PresentationFormat>Widescreen</PresentationFormat>
  <Paragraphs>43</Paragraphs>
  <Slides>15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2" baseType="lpstr">
      <vt:lpstr>Arial</vt:lpstr>
      <vt:lpstr>Bodoni MT</vt:lpstr>
      <vt:lpstr>Constantia</vt:lpstr>
      <vt:lpstr>Goudy Old Style</vt:lpstr>
      <vt:lpstr>Wingdings 2</vt:lpstr>
      <vt:lpstr>SlateVTI</vt:lpstr>
      <vt:lpstr>CorelDRAW X7 Graphic</vt:lpstr>
      <vt:lpstr>Good Morning!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dc:title>
  <dc:creator>Farel Arden</dc:creator>
  <cp:lastModifiedBy>Farel Arden</cp:lastModifiedBy>
  <cp:revision>26</cp:revision>
  <dcterms:created xsi:type="dcterms:W3CDTF">2019-11-07T04:34:34Z</dcterms:created>
  <dcterms:modified xsi:type="dcterms:W3CDTF">2019-11-07T11:00:06Z</dcterms:modified>
</cp:coreProperties>
</file>